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 id="2147483696" r:id="rId2"/>
  </p:sldMasterIdLst>
  <p:notesMasterIdLst>
    <p:notesMasterId r:id="rId82"/>
  </p:notesMasterIdLst>
  <p:sldIdLst>
    <p:sldId id="256" r:id="rId3"/>
    <p:sldId id="258" r:id="rId4"/>
    <p:sldId id="270" r:id="rId5"/>
    <p:sldId id="272" r:id="rId6"/>
    <p:sldId id="273" r:id="rId7"/>
    <p:sldId id="260" r:id="rId8"/>
    <p:sldId id="269" r:id="rId9"/>
    <p:sldId id="274" r:id="rId10"/>
    <p:sldId id="275" r:id="rId11"/>
    <p:sldId id="276" r:id="rId12"/>
    <p:sldId id="282" r:id="rId13"/>
    <p:sldId id="317" r:id="rId14"/>
    <p:sldId id="277" r:id="rId15"/>
    <p:sldId id="278" r:id="rId16"/>
    <p:sldId id="300" r:id="rId17"/>
    <p:sldId id="301" r:id="rId18"/>
    <p:sldId id="319" r:id="rId19"/>
    <p:sldId id="330" r:id="rId20"/>
    <p:sldId id="336" r:id="rId21"/>
    <p:sldId id="338" r:id="rId22"/>
    <p:sldId id="339" r:id="rId23"/>
    <p:sldId id="354" r:id="rId24"/>
    <p:sldId id="355" r:id="rId25"/>
    <p:sldId id="358" r:id="rId26"/>
    <p:sldId id="365" r:id="rId27"/>
    <p:sldId id="369" r:id="rId28"/>
    <p:sldId id="370" r:id="rId29"/>
    <p:sldId id="371" r:id="rId30"/>
    <p:sldId id="372" r:id="rId31"/>
    <p:sldId id="373" r:id="rId32"/>
    <p:sldId id="389" r:id="rId33"/>
    <p:sldId id="392" r:id="rId34"/>
    <p:sldId id="399" r:id="rId35"/>
    <p:sldId id="400" r:id="rId36"/>
    <p:sldId id="402" r:id="rId37"/>
    <p:sldId id="411" r:id="rId38"/>
    <p:sldId id="413" r:id="rId39"/>
    <p:sldId id="416" r:id="rId40"/>
    <p:sldId id="421" r:id="rId41"/>
    <p:sldId id="424" r:id="rId42"/>
    <p:sldId id="433" r:id="rId43"/>
    <p:sldId id="435" r:id="rId44"/>
    <p:sldId id="436" r:id="rId45"/>
    <p:sldId id="437" r:id="rId46"/>
    <p:sldId id="444" r:id="rId47"/>
    <p:sldId id="446" r:id="rId48"/>
    <p:sldId id="449" r:id="rId49"/>
    <p:sldId id="450" r:id="rId50"/>
    <p:sldId id="451" r:id="rId51"/>
    <p:sldId id="455" r:id="rId52"/>
    <p:sldId id="458" r:id="rId53"/>
    <p:sldId id="459" r:id="rId54"/>
    <p:sldId id="462" r:id="rId55"/>
    <p:sldId id="465" r:id="rId56"/>
    <p:sldId id="466" r:id="rId57"/>
    <p:sldId id="467" r:id="rId58"/>
    <p:sldId id="468" r:id="rId59"/>
    <p:sldId id="474" r:id="rId60"/>
    <p:sldId id="479" r:id="rId61"/>
    <p:sldId id="495" r:id="rId62"/>
    <p:sldId id="500" r:id="rId63"/>
    <p:sldId id="503" r:id="rId64"/>
    <p:sldId id="504" r:id="rId65"/>
    <p:sldId id="505" r:id="rId66"/>
    <p:sldId id="508" r:id="rId67"/>
    <p:sldId id="513" r:id="rId68"/>
    <p:sldId id="517" r:id="rId69"/>
    <p:sldId id="524" r:id="rId70"/>
    <p:sldId id="527" r:id="rId71"/>
    <p:sldId id="530" r:id="rId72"/>
    <p:sldId id="531" r:id="rId73"/>
    <p:sldId id="537" r:id="rId74"/>
    <p:sldId id="545" r:id="rId75"/>
    <p:sldId id="549" r:id="rId76"/>
    <p:sldId id="551" r:id="rId77"/>
    <p:sldId id="552" r:id="rId78"/>
    <p:sldId id="555" r:id="rId79"/>
    <p:sldId id="556" r:id="rId80"/>
    <p:sldId id="557" r:id="rId81"/>
  </p:sldIdLst>
  <p:sldSz cx="9144000" cy="6858000" type="screen4x3"/>
  <p:notesSz cx="6858000" cy="9144000"/>
  <p:embeddedFontLst>
    <p:embeddedFont>
      <p:font typeface="Arial Narrow" panose="020B0606020202030204" pitchFamily="34" charset="0"/>
      <p:regular r:id="rId83"/>
      <p:bold r:id="rId84"/>
      <p:italic r:id="rId85"/>
      <p:boldItalic r:id="rId86"/>
    </p:embeddedFont>
    <p:embeddedFont>
      <p:font typeface="Arial Unicode MS" panose="020B0604020202020204" pitchFamily="34" charset="-128"/>
      <p:regular r:id="rId87"/>
    </p:embeddedFont>
    <p:embeddedFont>
      <p:font typeface="Book Antiqua" panose="02040602050305030304" pitchFamily="18" charset="0"/>
      <p:regular r:id="rId88"/>
      <p:bold r:id="rId89"/>
      <p:italic r:id="rId90"/>
      <p:boldItalic r:id="rId91"/>
    </p:embeddedFont>
    <p:embeddedFont>
      <p:font typeface="Comic Sans MS" panose="030F0702030302020204" pitchFamily="66" charset="0"/>
      <p:regular r:id="rId92"/>
      <p:bold r:id="rId93"/>
      <p:italic r:id="rId94"/>
      <p:boldItalic r:id="rId95"/>
    </p:embeddedFont>
    <p:embeddedFont>
      <p:font typeface="Montserrat" panose="00000500000000000000" pitchFamily="2" charset="0"/>
      <p:regular r:id="rId96"/>
      <p:bold r:id="rId97"/>
      <p:italic r:id="rId98"/>
      <p:boldItalic r:id="rId99"/>
    </p:embeddedFont>
    <p:embeddedFont>
      <p:font typeface="Montserrat Medium" panose="00000600000000000000" pitchFamily="2" charset="0"/>
      <p:regular r:id="rId100"/>
      <p:italic r:id="rId101"/>
    </p:embeddedFont>
    <p:embeddedFont>
      <p:font typeface="Source Serif Pro" panose="02040603050405020204" pitchFamily="18" charset="0"/>
      <p:regular r:id="rId102"/>
      <p:bold r:id="rId103"/>
      <p:italic r:id="rId104"/>
      <p:boldItalic r:id="rId10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9424" autoAdjust="0"/>
  </p:normalViewPr>
  <p:slideViewPr>
    <p:cSldViewPr>
      <p:cViewPr varScale="1">
        <p:scale>
          <a:sx n="95" d="100"/>
          <a:sy n="95" d="100"/>
        </p:scale>
        <p:origin x="204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20.fntdata"/><Relationship Id="rId5" Type="http://schemas.openxmlformats.org/officeDocument/2006/relationships/slide" Target="slides/slide3.xml"/><Relationship Id="rId90" Type="http://schemas.openxmlformats.org/officeDocument/2006/relationships/font" Target="fonts/font8.fntdata"/><Relationship Id="rId95" Type="http://schemas.openxmlformats.org/officeDocument/2006/relationships/font" Target="fonts/font13.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font" Target="fonts/font3.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21.fntdata"/><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font" Target="fonts/font9.fntdata"/><Relationship Id="rId96"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font" Target="fonts/font17.fntdata"/><Relationship Id="rId101"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5.fntdata"/><Relationship Id="rId104" Type="http://schemas.openxmlformats.org/officeDocument/2006/relationships/font" Target="fonts/font22.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10.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5.fntdata"/><Relationship Id="rId110" Type="http://schemas.microsoft.com/office/2016/11/relationships/changesInfo" Target="changesInfos/changesInfo1.xml"/><Relationship Id="rId61" Type="http://schemas.openxmlformats.org/officeDocument/2006/relationships/slide" Target="slides/slide59.xml"/><Relationship Id="rId82"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18.fntdata"/><Relationship Id="rId105" Type="http://schemas.openxmlformats.org/officeDocument/2006/relationships/font" Target="fonts/font23.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font" Target="fonts/font1.fntdata"/><Relationship Id="rId88"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DE3E4B9A-AF20-47DC-ACA7-9B746A708584}"/>
    <pc:docChg chg="undo custSel delSld modSld">
      <pc:chgData name="Bob Brown" userId="de4355ee-7296-4195-ba97-c8dead83c87d" providerId="ADAL" clId="{DE3E4B9A-AF20-47DC-ACA7-9B746A708584}" dt="2024-04-23T14:41:04.641" v="359" actId="1076"/>
      <pc:docMkLst>
        <pc:docMk/>
      </pc:docMkLst>
      <pc:sldChg chg="addSp delSp modSp mod">
        <pc:chgData name="Bob Brown" userId="de4355ee-7296-4195-ba97-c8dead83c87d" providerId="ADAL" clId="{DE3E4B9A-AF20-47DC-ACA7-9B746A708584}" dt="2024-04-23T14:41:04.641" v="359" actId="1076"/>
        <pc:sldMkLst>
          <pc:docMk/>
          <pc:sldMk cId="3095576246" sldId="256"/>
        </pc:sldMkLst>
        <pc:spChg chg="add del mod topLvl">
          <ac:chgData name="Bob Brown" userId="de4355ee-7296-4195-ba97-c8dead83c87d" providerId="ADAL" clId="{DE3E4B9A-AF20-47DC-ACA7-9B746A708584}" dt="2024-04-23T14:40:41.930" v="358" actId="1076"/>
          <ac:spMkLst>
            <pc:docMk/>
            <pc:sldMk cId="3095576246" sldId="256"/>
            <ac:spMk id="6" creationId="{926A3F88-712A-3F66-2F5A-39B8024332F9}"/>
          </ac:spMkLst>
        </pc:spChg>
        <pc:grpChg chg="add del mod">
          <ac:chgData name="Bob Brown" userId="de4355ee-7296-4195-ba97-c8dead83c87d" providerId="ADAL" clId="{DE3E4B9A-AF20-47DC-ACA7-9B746A708584}" dt="2024-04-23T14:41:04.641" v="359" actId="1076"/>
          <ac:grpSpMkLst>
            <pc:docMk/>
            <pc:sldMk cId="3095576246" sldId="256"/>
            <ac:grpSpMk id="4" creationId="{70D8C064-1CA3-4C25-7F82-CD093C8EE46A}"/>
          </ac:grpSpMkLst>
        </pc:grpChg>
        <pc:picChg chg="mod topLvl">
          <ac:chgData name="Bob Brown" userId="de4355ee-7296-4195-ba97-c8dead83c87d" providerId="ADAL" clId="{DE3E4B9A-AF20-47DC-ACA7-9B746A708584}" dt="2024-04-23T14:40:41.462" v="357" actId="21"/>
          <ac:picMkLst>
            <pc:docMk/>
            <pc:sldMk cId="3095576246" sldId="256"/>
            <ac:picMk id="5" creationId="{5B09BBA7-A518-A9A6-AFAB-B2D4D680549C}"/>
          </ac:picMkLst>
        </pc:picChg>
      </pc:sldChg>
      <pc:sldChg chg="modSp">
        <pc:chgData name="Bob Brown" userId="de4355ee-7296-4195-ba97-c8dead83c87d" providerId="ADAL" clId="{DE3E4B9A-AF20-47DC-ACA7-9B746A708584}" dt="2024-04-23T12:58:17.652" v="0" actId="6549"/>
        <pc:sldMkLst>
          <pc:docMk/>
          <pc:sldMk cId="359680772" sldId="317"/>
        </pc:sldMkLst>
        <pc:spChg chg="mod">
          <ac:chgData name="Bob Brown" userId="de4355ee-7296-4195-ba97-c8dead83c87d" providerId="ADAL" clId="{DE3E4B9A-AF20-47DC-ACA7-9B746A708584}" dt="2024-04-23T12:58:17.652" v="0" actId="6549"/>
          <ac:spMkLst>
            <pc:docMk/>
            <pc:sldMk cId="359680772" sldId="317"/>
            <ac:spMk id="4" creationId="{00000000-0000-0000-0000-000000000000}"/>
          </ac:spMkLst>
        </pc:spChg>
      </pc:sldChg>
      <pc:sldChg chg="modNotesTx">
        <pc:chgData name="Bob Brown" userId="de4355ee-7296-4195-ba97-c8dead83c87d" providerId="ADAL" clId="{DE3E4B9A-AF20-47DC-ACA7-9B746A708584}" dt="2024-04-23T13:23:20.777" v="1"/>
        <pc:sldMkLst>
          <pc:docMk/>
          <pc:sldMk cId="267102539" sldId="355"/>
        </pc:sldMkLst>
      </pc:sldChg>
      <pc:sldChg chg="addSp modSp modAnim">
        <pc:chgData name="Bob Brown" userId="de4355ee-7296-4195-ba97-c8dead83c87d" providerId="ADAL" clId="{DE3E4B9A-AF20-47DC-ACA7-9B746A708584}" dt="2024-04-23T13:26:15.322" v="6"/>
        <pc:sldMkLst>
          <pc:docMk/>
          <pc:sldMk cId="3708111137" sldId="358"/>
        </pc:sldMkLst>
        <pc:spChg chg="mod">
          <ac:chgData name="Bob Brown" userId="de4355ee-7296-4195-ba97-c8dead83c87d" providerId="ADAL" clId="{DE3E4B9A-AF20-47DC-ACA7-9B746A708584}" dt="2024-04-23T13:24:04.948" v="2" actId="164"/>
          <ac:spMkLst>
            <pc:docMk/>
            <pc:sldMk cId="3708111137" sldId="358"/>
            <ac:spMk id="18" creationId="{00000000-0000-0000-0000-000000000000}"/>
          </ac:spMkLst>
        </pc:spChg>
        <pc:spChg chg="mod">
          <ac:chgData name="Bob Brown" userId="de4355ee-7296-4195-ba97-c8dead83c87d" providerId="ADAL" clId="{DE3E4B9A-AF20-47DC-ACA7-9B746A708584}" dt="2024-04-23T13:24:04.948" v="2" actId="164"/>
          <ac:spMkLst>
            <pc:docMk/>
            <pc:sldMk cId="3708111137" sldId="358"/>
            <ac:spMk id="19" creationId="{00000000-0000-0000-0000-000000000000}"/>
          </ac:spMkLst>
        </pc:spChg>
        <pc:spChg chg="mod">
          <ac:chgData name="Bob Brown" userId="de4355ee-7296-4195-ba97-c8dead83c87d" providerId="ADAL" clId="{DE3E4B9A-AF20-47DC-ACA7-9B746A708584}" dt="2024-04-23T13:24:04.948" v="2" actId="164"/>
          <ac:spMkLst>
            <pc:docMk/>
            <pc:sldMk cId="3708111137" sldId="358"/>
            <ac:spMk id="20" creationId="{00000000-0000-0000-0000-000000000000}"/>
          </ac:spMkLst>
        </pc:spChg>
        <pc:spChg chg="mod">
          <ac:chgData name="Bob Brown" userId="de4355ee-7296-4195-ba97-c8dead83c87d" providerId="ADAL" clId="{DE3E4B9A-AF20-47DC-ACA7-9B746A708584}" dt="2024-04-23T13:24:04.948" v="2" actId="164"/>
          <ac:spMkLst>
            <pc:docMk/>
            <pc:sldMk cId="3708111137" sldId="358"/>
            <ac:spMk id="22" creationId="{00000000-0000-0000-0000-000000000000}"/>
          </ac:spMkLst>
        </pc:spChg>
        <pc:spChg chg="mod">
          <ac:chgData name="Bob Brown" userId="de4355ee-7296-4195-ba97-c8dead83c87d" providerId="ADAL" clId="{DE3E4B9A-AF20-47DC-ACA7-9B746A708584}" dt="2024-04-23T13:24:04.948" v="2" actId="164"/>
          <ac:spMkLst>
            <pc:docMk/>
            <pc:sldMk cId="3708111137" sldId="358"/>
            <ac:spMk id="23" creationId="{00000000-0000-0000-0000-000000000000}"/>
          </ac:spMkLst>
        </pc:spChg>
        <pc:spChg chg="mod">
          <ac:chgData name="Bob Brown" userId="de4355ee-7296-4195-ba97-c8dead83c87d" providerId="ADAL" clId="{DE3E4B9A-AF20-47DC-ACA7-9B746A708584}" dt="2024-04-23T13:24:04.948" v="2" actId="164"/>
          <ac:spMkLst>
            <pc:docMk/>
            <pc:sldMk cId="3708111137" sldId="358"/>
            <ac:spMk id="25" creationId="{00000000-0000-0000-0000-000000000000}"/>
          </ac:spMkLst>
        </pc:spChg>
        <pc:grpChg chg="add mod">
          <ac:chgData name="Bob Brown" userId="de4355ee-7296-4195-ba97-c8dead83c87d" providerId="ADAL" clId="{DE3E4B9A-AF20-47DC-ACA7-9B746A708584}" dt="2024-04-23T13:24:04.948" v="2" actId="164"/>
          <ac:grpSpMkLst>
            <pc:docMk/>
            <pc:sldMk cId="3708111137" sldId="358"/>
            <ac:grpSpMk id="2" creationId="{D2E8F138-E157-3E39-AB07-3B40D93C04CC}"/>
          </ac:grpSpMkLst>
        </pc:grpChg>
        <pc:grpChg chg="mod">
          <ac:chgData name="Bob Brown" userId="de4355ee-7296-4195-ba97-c8dead83c87d" providerId="ADAL" clId="{DE3E4B9A-AF20-47DC-ACA7-9B746A708584}" dt="2024-04-23T13:24:04.948" v="2" actId="164"/>
          <ac:grpSpMkLst>
            <pc:docMk/>
            <pc:sldMk cId="3708111137" sldId="358"/>
            <ac:grpSpMk id="13" creationId="{00000000-0000-0000-0000-000000000000}"/>
          </ac:grpSpMkLst>
        </pc:grpChg>
        <pc:cxnChg chg="mod">
          <ac:chgData name="Bob Brown" userId="de4355ee-7296-4195-ba97-c8dead83c87d" providerId="ADAL" clId="{DE3E4B9A-AF20-47DC-ACA7-9B746A708584}" dt="2024-04-23T13:24:04.948" v="2" actId="164"/>
          <ac:cxnSpMkLst>
            <pc:docMk/>
            <pc:sldMk cId="3708111137" sldId="358"/>
            <ac:cxnSpMk id="11" creationId="{00000000-0000-0000-0000-000000000000}"/>
          </ac:cxnSpMkLst>
        </pc:cxnChg>
      </pc:sldChg>
      <pc:sldChg chg="modNotesTx">
        <pc:chgData name="Bob Brown" userId="de4355ee-7296-4195-ba97-c8dead83c87d" providerId="ADAL" clId="{DE3E4B9A-AF20-47DC-ACA7-9B746A708584}" dt="2024-04-23T13:28:58.223" v="350" actId="20577"/>
        <pc:sldMkLst>
          <pc:docMk/>
          <pc:sldMk cId="652004346" sldId="371"/>
        </pc:sldMkLst>
      </pc:sldChg>
      <pc:sldChg chg="del">
        <pc:chgData name="Bob Brown" userId="de4355ee-7296-4195-ba97-c8dead83c87d" providerId="ADAL" clId="{DE3E4B9A-AF20-47DC-ACA7-9B746A708584}" dt="2024-04-23T13:31:25.875" v="351" actId="47"/>
        <pc:sldMkLst>
          <pc:docMk/>
          <pc:sldMk cId="3859859197" sldId="412"/>
        </pc:sldMkLst>
      </pc:sldChg>
      <pc:sldChg chg="del">
        <pc:chgData name="Bob Brown" userId="de4355ee-7296-4195-ba97-c8dead83c87d" providerId="ADAL" clId="{DE3E4B9A-AF20-47DC-ACA7-9B746A708584}" dt="2024-04-23T13:31:55.586" v="352" actId="47"/>
        <pc:sldMkLst>
          <pc:docMk/>
          <pc:sldMk cId="1208615545" sldId="422"/>
        </pc:sldMkLst>
      </pc:sldChg>
      <pc:sldChg chg="modSp">
        <pc:chgData name="Bob Brown" userId="de4355ee-7296-4195-ba97-c8dead83c87d" providerId="ADAL" clId="{DE3E4B9A-AF20-47DC-ACA7-9B746A708584}" dt="2024-04-23T13:32:05.728" v="354" actId="20577"/>
        <pc:sldMkLst>
          <pc:docMk/>
          <pc:sldMk cId="281849345" sldId="424"/>
        </pc:sldMkLst>
        <pc:spChg chg="mod">
          <ac:chgData name="Bob Brown" userId="de4355ee-7296-4195-ba97-c8dead83c87d" providerId="ADAL" clId="{DE3E4B9A-AF20-47DC-ACA7-9B746A708584}" dt="2024-04-23T13:32:05.728" v="354" actId="20577"/>
          <ac:spMkLst>
            <pc:docMk/>
            <pc:sldMk cId="281849345" sldId="424"/>
            <ac:spMk id="3" creationId="{1378CEB7-377D-7869-9DD0-6F7C6752F1FD}"/>
          </ac:spMkLst>
        </pc:spChg>
      </pc:sldChg>
    </pc:docChg>
  </pc:docChgLst>
  <pc:docChgLst>
    <pc:chgData name="Bob Brown" userId="de4355ee-7296-4195-ba97-c8dead83c87d" providerId="ADAL" clId="{D38D2E43-4241-4667-8504-D747DC7B4128}"/>
    <pc:docChg chg="custSel addSld delSld modSld sldOrd addMainMaster">
      <pc:chgData name="Bob Brown" userId="de4355ee-7296-4195-ba97-c8dead83c87d" providerId="ADAL" clId="{D38D2E43-4241-4667-8504-D747DC7B4128}" dt="2024-04-22T21:23:00.265" v="271" actId="47"/>
      <pc:docMkLst>
        <pc:docMk/>
      </pc:docMkLst>
      <pc:sldChg chg="modSp mod">
        <pc:chgData name="Bob Brown" userId="de4355ee-7296-4195-ba97-c8dead83c87d" providerId="ADAL" clId="{D38D2E43-4241-4667-8504-D747DC7B4128}" dt="2024-04-22T16:39:45.801" v="61" actId="20577"/>
        <pc:sldMkLst>
          <pc:docMk/>
          <pc:sldMk cId="3095576246" sldId="256"/>
        </pc:sldMkLst>
        <pc:spChg chg="mod">
          <ac:chgData name="Bob Brown" userId="de4355ee-7296-4195-ba97-c8dead83c87d" providerId="ADAL" clId="{D38D2E43-4241-4667-8504-D747DC7B4128}" dt="2024-04-22T16:39:45.801" v="61" actId="20577"/>
          <ac:spMkLst>
            <pc:docMk/>
            <pc:sldMk cId="3095576246" sldId="256"/>
            <ac:spMk id="3" creationId="{00000000-0000-0000-0000-000000000000}"/>
          </ac:spMkLst>
        </pc:spChg>
      </pc:sldChg>
      <pc:sldChg chg="del">
        <pc:chgData name="Bob Brown" userId="de4355ee-7296-4195-ba97-c8dead83c87d" providerId="ADAL" clId="{D38D2E43-4241-4667-8504-D747DC7B4128}" dt="2024-04-22T17:53:47.687" v="80" actId="47"/>
        <pc:sldMkLst>
          <pc:docMk/>
          <pc:sldMk cId="1319475287" sldId="280"/>
        </pc:sldMkLst>
      </pc:sldChg>
      <pc:sldChg chg="ord">
        <pc:chgData name="Bob Brown" userId="de4355ee-7296-4195-ba97-c8dead83c87d" providerId="ADAL" clId="{D38D2E43-4241-4667-8504-D747DC7B4128}" dt="2024-04-22T17:54:39.900" v="84"/>
        <pc:sldMkLst>
          <pc:docMk/>
          <pc:sldMk cId="115334810" sldId="282"/>
        </pc:sldMkLst>
      </pc:sldChg>
      <pc:sldChg chg="del">
        <pc:chgData name="Bob Brown" userId="de4355ee-7296-4195-ba97-c8dead83c87d" providerId="ADAL" clId="{D38D2E43-4241-4667-8504-D747DC7B4128}" dt="2024-04-22T21:16:03.517" v="185" actId="47"/>
        <pc:sldMkLst>
          <pc:docMk/>
          <pc:sldMk cId="3548596655" sldId="315"/>
        </pc:sldMkLst>
      </pc:sldChg>
      <pc:sldChg chg="ord">
        <pc:chgData name="Bob Brown" userId="de4355ee-7296-4195-ba97-c8dead83c87d" providerId="ADAL" clId="{D38D2E43-4241-4667-8504-D747DC7B4128}" dt="2024-04-22T17:54:39.900" v="84"/>
        <pc:sldMkLst>
          <pc:docMk/>
          <pc:sldMk cId="359680772" sldId="317"/>
        </pc:sldMkLst>
      </pc:sldChg>
      <pc:sldChg chg="modSp mod">
        <pc:chgData name="Bob Brown" userId="de4355ee-7296-4195-ba97-c8dead83c87d" providerId="ADAL" clId="{D38D2E43-4241-4667-8504-D747DC7B4128}" dt="2024-04-22T21:17:59.684" v="199" actId="1076"/>
        <pc:sldMkLst>
          <pc:docMk/>
          <pc:sldMk cId="2202353906" sldId="319"/>
        </pc:sldMkLst>
        <pc:spChg chg="mod">
          <ac:chgData name="Bob Brown" userId="de4355ee-7296-4195-ba97-c8dead83c87d" providerId="ADAL" clId="{D38D2E43-4241-4667-8504-D747DC7B4128}" dt="2024-04-22T21:17:59.684" v="199" actId="1076"/>
          <ac:spMkLst>
            <pc:docMk/>
            <pc:sldMk cId="2202353906" sldId="319"/>
            <ac:spMk id="7171" creationId="{00000000-0000-0000-0000-000000000000}"/>
          </ac:spMkLst>
        </pc:spChg>
      </pc:sldChg>
      <pc:sldChg chg="del">
        <pc:chgData name="Bob Brown" userId="de4355ee-7296-4195-ba97-c8dead83c87d" providerId="ADAL" clId="{D38D2E43-4241-4667-8504-D747DC7B4128}" dt="2024-04-22T17:55:20.276" v="85" actId="47"/>
        <pc:sldMkLst>
          <pc:docMk/>
          <pc:sldMk cId="3206916029" sldId="331"/>
        </pc:sldMkLst>
      </pc:sldChg>
      <pc:sldChg chg="modSp mod">
        <pc:chgData name="Bob Brown" userId="de4355ee-7296-4195-ba97-c8dead83c87d" providerId="ADAL" clId="{D38D2E43-4241-4667-8504-D747DC7B4128}" dt="2024-04-22T17:56:04.895" v="115" actId="1076"/>
        <pc:sldMkLst>
          <pc:docMk/>
          <pc:sldMk cId="3212628132" sldId="336"/>
        </pc:sldMkLst>
        <pc:spChg chg="mod">
          <ac:chgData name="Bob Brown" userId="de4355ee-7296-4195-ba97-c8dead83c87d" providerId="ADAL" clId="{D38D2E43-4241-4667-8504-D747DC7B4128}" dt="2024-04-22T17:55:36.863" v="112" actId="20577"/>
          <ac:spMkLst>
            <pc:docMk/>
            <pc:sldMk cId="3212628132" sldId="336"/>
            <ac:spMk id="3" creationId="{48BF947A-0AE8-344F-D388-22882C879B88}"/>
          </ac:spMkLst>
        </pc:spChg>
        <pc:spChg chg="mod">
          <ac:chgData name="Bob Brown" userId="de4355ee-7296-4195-ba97-c8dead83c87d" providerId="ADAL" clId="{D38D2E43-4241-4667-8504-D747DC7B4128}" dt="2024-04-22T17:56:04.895" v="115" actId="1076"/>
          <ac:spMkLst>
            <pc:docMk/>
            <pc:sldMk cId="3212628132" sldId="336"/>
            <ac:spMk id="7" creationId="{BDDB1F6D-FF22-9354-021E-5FD28D4A0FCD}"/>
          </ac:spMkLst>
        </pc:spChg>
        <pc:picChg chg="mod">
          <ac:chgData name="Bob Brown" userId="de4355ee-7296-4195-ba97-c8dead83c87d" providerId="ADAL" clId="{D38D2E43-4241-4667-8504-D747DC7B4128}" dt="2024-04-22T17:56:00.311" v="114" actId="1076"/>
          <ac:picMkLst>
            <pc:docMk/>
            <pc:sldMk cId="3212628132" sldId="336"/>
            <ac:picMk id="9" creationId="{42DCB313-D3EF-991C-0CA0-C5BAC3660C43}"/>
          </ac:picMkLst>
        </pc:picChg>
      </pc:sldChg>
      <pc:sldChg chg="addSp modSp mod">
        <pc:chgData name="Bob Brown" userId="de4355ee-7296-4195-ba97-c8dead83c87d" providerId="ADAL" clId="{D38D2E43-4241-4667-8504-D747DC7B4128}" dt="2024-04-22T17:57:39.679" v="167" actId="14100"/>
        <pc:sldMkLst>
          <pc:docMk/>
          <pc:sldMk cId="2527916324" sldId="338"/>
        </pc:sldMkLst>
        <pc:spChg chg="add mod ord">
          <ac:chgData name="Bob Brown" userId="de4355ee-7296-4195-ba97-c8dead83c87d" providerId="ADAL" clId="{D38D2E43-4241-4667-8504-D747DC7B4128}" dt="2024-04-22T17:56:57.674" v="119" actId="207"/>
          <ac:spMkLst>
            <pc:docMk/>
            <pc:sldMk cId="2527916324" sldId="338"/>
            <ac:spMk id="2" creationId="{1644C214-B0FF-E515-F623-281B31A8EE1A}"/>
          </ac:spMkLst>
        </pc:spChg>
        <pc:spChg chg="add mod ord">
          <ac:chgData name="Bob Brown" userId="de4355ee-7296-4195-ba97-c8dead83c87d" providerId="ADAL" clId="{D38D2E43-4241-4667-8504-D747DC7B4128}" dt="2024-04-22T17:57:39.679" v="167" actId="14100"/>
          <ac:spMkLst>
            <pc:docMk/>
            <pc:sldMk cId="2527916324" sldId="338"/>
            <ac:spMk id="5" creationId="{164707F5-91BA-8BC2-DF2E-85BF0B982222}"/>
          </ac:spMkLst>
        </pc:spChg>
        <pc:spChg chg="mod">
          <ac:chgData name="Bob Brown" userId="de4355ee-7296-4195-ba97-c8dead83c87d" providerId="ADAL" clId="{D38D2E43-4241-4667-8504-D747DC7B4128}" dt="2024-04-22T16:41:52.326" v="78" actId="20577"/>
          <ac:spMkLst>
            <pc:docMk/>
            <pc:sldMk cId="2527916324" sldId="338"/>
            <ac:spMk id="7" creationId="{92DD8DC8-D5C4-474D-4B01-524C214253CE}"/>
          </ac:spMkLst>
        </pc:spChg>
      </pc:sldChg>
      <pc:sldChg chg="del">
        <pc:chgData name="Bob Brown" userId="de4355ee-7296-4195-ba97-c8dead83c87d" providerId="ADAL" clId="{D38D2E43-4241-4667-8504-D747DC7B4128}" dt="2024-04-22T21:18:55.279" v="200" actId="47"/>
        <pc:sldMkLst>
          <pc:docMk/>
          <pc:sldMk cId="312080995" sldId="398"/>
        </pc:sldMkLst>
      </pc:sldChg>
      <pc:sldChg chg="del">
        <pc:chgData name="Bob Brown" userId="de4355ee-7296-4195-ba97-c8dead83c87d" providerId="ADAL" clId="{D38D2E43-4241-4667-8504-D747DC7B4128}" dt="2024-04-22T21:19:07.996" v="201" actId="47"/>
        <pc:sldMkLst>
          <pc:docMk/>
          <pc:sldMk cId="1792426356" sldId="401"/>
        </pc:sldMkLst>
      </pc:sldChg>
      <pc:sldChg chg="modSp">
        <pc:chgData name="Bob Brown" userId="de4355ee-7296-4195-ba97-c8dead83c87d" providerId="ADAL" clId="{D38D2E43-4241-4667-8504-D747DC7B4128}" dt="2024-04-22T16:25:10.404" v="6" actId="20577"/>
        <pc:sldMkLst>
          <pc:docMk/>
          <pc:sldMk cId="281849345" sldId="424"/>
        </pc:sldMkLst>
        <pc:spChg chg="mod">
          <ac:chgData name="Bob Brown" userId="de4355ee-7296-4195-ba97-c8dead83c87d" providerId="ADAL" clId="{D38D2E43-4241-4667-8504-D747DC7B4128}" dt="2024-04-22T16:25:10.404" v="6" actId="20577"/>
          <ac:spMkLst>
            <pc:docMk/>
            <pc:sldMk cId="281849345" sldId="424"/>
            <ac:spMk id="3" creationId="{1378CEB7-377D-7869-9DD0-6F7C6752F1FD}"/>
          </ac:spMkLst>
        </pc:spChg>
      </pc:sldChg>
      <pc:sldChg chg="del">
        <pc:chgData name="Bob Brown" userId="de4355ee-7296-4195-ba97-c8dead83c87d" providerId="ADAL" clId="{D38D2E43-4241-4667-8504-D747DC7B4128}" dt="2024-04-22T21:19:45.972" v="202" actId="47"/>
        <pc:sldMkLst>
          <pc:docMk/>
          <pc:sldMk cId="3632019585" sldId="425"/>
        </pc:sldMkLst>
      </pc:sldChg>
      <pc:sldChg chg="modSp">
        <pc:chgData name="Bob Brown" userId="de4355ee-7296-4195-ba97-c8dead83c87d" providerId="ADAL" clId="{D38D2E43-4241-4667-8504-D747DC7B4128}" dt="2024-04-22T21:20:16.088" v="215" actId="20577"/>
        <pc:sldMkLst>
          <pc:docMk/>
          <pc:sldMk cId="1943259538" sldId="433"/>
        </pc:sldMkLst>
        <pc:spChg chg="mod">
          <ac:chgData name="Bob Brown" userId="de4355ee-7296-4195-ba97-c8dead83c87d" providerId="ADAL" clId="{D38D2E43-4241-4667-8504-D747DC7B4128}" dt="2024-04-22T21:20:16.088" v="215" actId="20577"/>
          <ac:spMkLst>
            <pc:docMk/>
            <pc:sldMk cId="1943259538" sldId="433"/>
            <ac:spMk id="22531" creationId="{00000000-0000-0000-0000-000000000000}"/>
          </ac:spMkLst>
        </pc:spChg>
      </pc:sldChg>
      <pc:sldChg chg="del">
        <pc:chgData name="Bob Brown" userId="de4355ee-7296-4195-ba97-c8dead83c87d" providerId="ADAL" clId="{D38D2E43-4241-4667-8504-D747DC7B4128}" dt="2024-04-22T21:20:45.366" v="216" actId="47"/>
        <pc:sldMkLst>
          <pc:docMk/>
          <pc:sldMk cId="1726671139" sldId="440"/>
        </pc:sldMkLst>
      </pc:sldChg>
      <pc:sldChg chg="del">
        <pc:chgData name="Bob Brown" userId="de4355ee-7296-4195-ba97-c8dead83c87d" providerId="ADAL" clId="{D38D2E43-4241-4667-8504-D747DC7B4128}" dt="2024-04-22T21:20:58.511" v="217" actId="47"/>
        <pc:sldMkLst>
          <pc:docMk/>
          <pc:sldMk cId="993001453" sldId="454"/>
        </pc:sldMkLst>
      </pc:sldChg>
      <pc:sldChg chg="modSp">
        <pc:chgData name="Bob Brown" userId="de4355ee-7296-4195-ba97-c8dead83c87d" providerId="ADAL" clId="{D38D2E43-4241-4667-8504-D747DC7B4128}" dt="2024-04-22T21:11:29.802" v="168" actId="404"/>
        <pc:sldMkLst>
          <pc:docMk/>
          <pc:sldMk cId="512645610" sldId="455"/>
        </pc:sldMkLst>
        <pc:spChg chg="mod">
          <ac:chgData name="Bob Brown" userId="de4355ee-7296-4195-ba97-c8dead83c87d" providerId="ADAL" clId="{D38D2E43-4241-4667-8504-D747DC7B4128}" dt="2024-04-22T21:11:29.802" v="168" actId="404"/>
          <ac:spMkLst>
            <pc:docMk/>
            <pc:sldMk cId="512645610" sldId="455"/>
            <ac:spMk id="63491" creationId="{00000000-0000-0000-0000-000000000000}"/>
          </ac:spMkLst>
        </pc:spChg>
      </pc:sldChg>
      <pc:sldChg chg="modSp modAnim">
        <pc:chgData name="Bob Brown" userId="de4355ee-7296-4195-ba97-c8dead83c87d" providerId="ADAL" clId="{D38D2E43-4241-4667-8504-D747DC7B4128}" dt="2024-04-22T16:27:31.501" v="51" actId="113"/>
        <pc:sldMkLst>
          <pc:docMk/>
          <pc:sldMk cId="1408187927" sldId="458"/>
        </pc:sldMkLst>
        <pc:spChg chg="mod">
          <ac:chgData name="Bob Brown" userId="de4355ee-7296-4195-ba97-c8dead83c87d" providerId="ADAL" clId="{D38D2E43-4241-4667-8504-D747DC7B4128}" dt="2024-04-22T16:27:31.501" v="51" actId="113"/>
          <ac:spMkLst>
            <pc:docMk/>
            <pc:sldMk cId="1408187927" sldId="458"/>
            <ac:spMk id="66563" creationId="{00000000-0000-0000-0000-000000000000}"/>
          </ac:spMkLst>
        </pc:spChg>
      </pc:sldChg>
      <pc:sldChg chg="addSp modSp mod">
        <pc:chgData name="Bob Brown" userId="de4355ee-7296-4195-ba97-c8dead83c87d" providerId="ADAL" clId="{D38D2E43-4241-4667-8504-D747DC7B4128}" dt="2024-04-22T16:35:27.208" v="53" actId="1076"/>
        <pc:sldMkLst>
          <pc:docMk/>
          <pc:sldMk cId="2380412616" sldId="459"/>
        </pc:sldMkLst>
        <pc:spChg chg="add mod">
          <ac:chgData name="Bob Brown" userId="de4355ee-7296-4195-ba97-c8dead83c87d" providerId="ADAL" clId="{D38D2E43-4241-4667-8504-D747DC7B4128}" dt="2024-04-22T16:35:27.208" v="53" actId="1076"/>
          <ac:spMkLst>
            <pc:docMk/>
            <pc:sldMk cId="2380412616" sldId="459"/>
            <ac:spMk id="3" creationId="{1B6CCAF5-3D76-7A37-0E53-1BE4E96A26A0}"/>
          </ac:spMkLst>
        </pc:spChg>
        <pc:spChg chg="add mod">
          <ac:chgData name="Bob Brown" userId="de4355ee-7296-4195-ba97-c8dead83c87d" providerId="ADAL" clId="{D38D2E43-4241-4667-8504-D747DC7B4128}" dt="2024-04-22T16:35:27.208" v="53" actId="1076"/>
          <ac:spMkLst>
            <pc:docMk/>
            <pc:sldMk cId="2380412616" sldId="459"/>
            <ac:spMk id="5" creationId="{B01411B0-70AB-1A89-7501-08183051CC85}"/>
          </ac:spMkLst>
        </pc:spChg>
        <pc:picChg chg="mod">
          <ac:chgData name="Bob Brown" userId="de4355ee-7296-4195-ba97-c8dead83c87d" providerId="ADAL" clId="{D38D2E43-4241-4667-8504-D747DC7B4128}" dt="2024-04-22T16:26:33.591" v="7" actId="1076"/>
          <ac:picMkLst>
            <pc:docMk/>
            <pc:sldMk cId="2380412616" sldId="459"/>
            <ac:picMk id="2" creationId="{F22A1659-5215-D426-3EE2-705DAC3DEE93}"/>
          </ac:picMkLst>
        </pc:picChg>
      </pc:sldChg>
      <pc:sldChg chg="del">
        <pc:chgData name="Bob Brown" userId="de4355ee-7296-4195-ba97-c8dead83c87d" providerId="ADAL" clId="{D38D2E43-4241-4667-8504-D747DC7B4128}" dt="2024-04-22T21:12:03.032" v="169" actId="47"/>
        <pc:sldMkLst>
          <pc:docMk/>
          <pc:sldMk cId="1843976657" sldId="464"/>
        </pc:sldMkLst>
      </pc:sldChg>
      <pc:sldChg chg="del">
        <pc:chgData name="Bob Brown" userId="de4355ee-7296-4195-ba97-c8dead83c87d" providerId="ADAL" clId="{D38D2E43-4241-4667-8504-D747DC7B4128}" dt="2024-04-22T21:12:54.768" v="179" actId="47"/>
        <pc:sldMkLst>
          <pc:docMk/>
          <pc:sldMk cId="1779370724" sldId="475"/>
        </pc:sldMkLst>
      </pc:sldChg>
      <pc:sldChg chg="del">
        <pc:chgData name="Bob Brown" userId="de4355ee-7296-4195-ba97-c8dead83c87d" providerId="ADAL" clId="{D38D2E43-4241-4667-8504-D747DC7B4128}" dt="2024-04-22T21:13:04.847" v="180" actId="47"/>
        <pc:sldMkLst>
          <pc:docMk/>
          <pc:sldMk cId="2939962494" sldId="476"/>
        </pc:sldMkLst>
      </pc:sldChg>
      <pc:sldChg chg="modSp mod">
        <pc:chgData name="Bob Brown" userId="de4355ee-7296-4195-ba97-c8dead83c87d" providerId="ADAL" clId="{D38D2E43-4241-4667-8504-D747DC7B4128}" dt="2024-04-22T21:12:35.025" v="178" actId="20577"/>
        <pc:sldMkLst>
          <pc:docMk/>
          <pc:sldMk cId="2533754341" sldId="495"/>
        </pc:sldMkLst>
        <pc:spChg chg="mod">
          <ac:chgData name="Bob Brown" userId="de4355ee-7296-4195-ba97-c8dead83c87d" providerId="ADAL" clId="{D38D2E43-4241-4667-8504-D747DC7B4128}" dt="2024-04-22T21:12:35.025" v="178" actId="20577"/>
          <ac:spMkLst>
            <pc:docMk/>
            <pc:sldMk cId="2533754341" sldId="495"/>
            <ac:spMk id="34818" creationId="{00000000-0000-0000-0000-000000000000}"/>
          </ac:spMkLst>
        </pc:spChg>
      </pc:sldChg>
      <pc:sldChg chg="modSp">
        <pc:chgData name="Bob Brown" userId="de4355ee-7296-4195-ba97-c8dead83c87d" providerId="ADAL" clId="{D38D2E43-4241-4667-8504-D747DC7B4128}" dt="2024-04-22T21:22:51.691" v="270" actId="113"/>
        <pc:sldMkLst>
          <pc:docMk/>
          <pc:sldMk cId="3618466319" sldId="500"/>
        </pc:sldMkLst>
        <pc:spChg chg="mod">
          <ac:chgData name="Bob Brown" userId="de4355ee-7296-4195-ba97-c8dead83c87d" providerId="ADAL" clId="{D38D2E43-4241-4667-8504-D747DC7B4128}" dt="2024-04-22T21:22:51.691" v="270" actId="113"/>
          <ac:spMkLst>
            <pc:docMk/>
            <pc:sldMk cId="3618466319" sldId="500"/>
            <ac:spMk id="38915" creationId="{00000000-0000-0000-0000-000000000000}"/>
          </ac:spMkLst>
        </pc:spChg>
      </pc:sldChg>
      <pc:sldChg chg="del">
        <pc:chgData name="Bob Brown" userId="de4355ee-7296-4195-ba97-c8dead83c87d" providerId="ADAL" clId="{D38D2E43-4241-4667-8504-D747DC7B4128}" dt="2024-04-22T21:23:00.265" v="271" actId="47"/>
        <pc:sldMkLst>
          <pc:docMk/>
          <pc:sldMk cId="215986674" sldId="501"/>
        </pc:sldMkLst>
      </pc:sldChg>
      <pc:sldChg chg="del">
        <pc:chgData name="Bob Brown" userId="de4355ee-7296-4195-ba97-c8dead83c87d" providerId="ADAL" clId="{D38D2E43-4241-4667-8504-D747DC7B4128}" dt="2024-04-22T21:13:49.342" v="181" actId="47"/>
        <pc:sldMkLst>
          <pc:docMk/>
          <pc:sldMk cId="3693996933" sldId="507"/>
        </pc:sldMkLst>
      </pc:sldChg>
      <pc:sldChg chg="del">
        <pc:chgData name="Bob Brown" userId="de4355ee-7296-4195-ba97-c8dead83c87d" providerId="ADAL" clId="{D38D2E43-4241-4667-8504-D747DC7B4128}" dt="2024-04-22T21:14:04.088" v="182" actId="47"/>
        <pc:sldMkLst>
          <pc:docMk/>
          <pc:sldMk cId="1719378579" sldId="525"/>
        </pc:sldMkLst>
      </pc:sldChg>
      <pc:sldChg chg="del">
        <pc:chgData name="Bob Brown" userId="de4355ee-7296-4195-ba97-c8dead83c87d" providerId="ADAL" clId="{D38D2E43-4241-4667-8504-D747DC7B4128}" dt="2024-04-22T21:14:12.333" v="183" actId="47"/>
        <pc:sldMkLst>
          <pc:docMk/>
          <pc:sldMk cId="3219055430" sldId="526"/>
        </pc:sldMkLst>
      </pc:sldChg>
      <pc:sldChg chg="del">
        <pc:chgData name="Bob Brown" userId="de4355ee-7296-4195-ba97-c8dead83c87d" providerId="ADAL" clId="{D38D2E43-4241-4667-8504-D747DC7B4128}" dt="2024-04-22T17:51:39.637" v="79" actId="47"/>
        <pc:sldMkLst>
          <pc:docMk/>
          <pc:sldMk cId="2572112658" sldId="528"/>
        </pc:sldMkLst>
      </pc:sldChg>
      <pc:sldChg chg="modSp">
        <pc:chgData name="Bob Brown" userId="de4355ee-7296-4195-ba97-c8dead83c87d" providerId="ADAL" clId="{D38D2E43-4241-4667-8504-D747DC7B4128}" dt="2024-04-22T21:14:38.833" v="184" actId="255"/>
        <pc:sldMkLst>
          <pc:docMk/>
          <pc:sldMk cId="109483117" sldId="545"/>
        </pc:sldMkLst>
        <pc:spChg chg="mod">
          <ac:chgData name="Bob Brown" userId="de4355ee-7296-4195-ba97-c8dead83c87d" providerId="ADAL" clId="{D38D2E43-4241-4667-8504-D747DC7B4128}" dt="2024-04-22T21:14:38.833" v="184" actId="255"/>
          <ac:spMkLst>
            <pc:docMk/>
            <pc:sldMk cId="109483117" sldId="545"/>
            <ac:spMk id="34819" creationId="{00000000-0000-0000-0000-000000000000}"/>
          </ac:spMkLst>
        </pc:spChg>
      </pc:sldChg>
      <pc:sldChg chg="add">
        <pc:chgData name="Bob Brown" userId="de4355ee-7296-4195-ba97-c8dead83c87d" providerId="ADAL" clId="{D38D2E43-4241-4667-8504-D747DC7B4128}" dt="2024-04-22T16:38:31.062" v="55"/>
        <pc:sldMkLst>
          <pc:docMk/>
          <pc:sldMk cId="2130795793" sldId="557"/>
        </pc:sldMkLst>
      </pc:sldChg>
      <pc:sldMasterChg chg="add addSldLayout">
        <pc:chgData name="Bob Brown" userId="de4355ee-7296-4195-ba97-c8dead83c87d" providerId="ADAL" clId="{D38D2E43-4241-4667-8504-D747DC7B4128}" dt="2024-04-22T16:38:31.059" v="54" actId="27028"/>
        <pc:sldMasterMkLst>
          <pc:docMk/>
          <pc:sldMasterMk cId="1741728963" sldId="2147483696"/>
        </pc:sldMasterMkLst>
        <pc:sldLayoutChg chg="add">
          <pc:chgData name="Bob Brown" userId="de4355ee-7296-4195-ba97-c8dead83c87d" providerId="ADAL" clId="{D38D2E43-4241-4667-8504-D747DC7B4128}" dt="2024-04-22T16:38:31.059" v="54" actId="27028"/>
          <pc:sldLayoutMkLst>
            <pc:docMk/>
            <pc:sldMasterMk cId="1741728963" sldId="2147483696"/>
            <pc:sldLayoutMk cId="3246298541" sldId="2147483697"/>
          </pc:sldLayoutMkLst>
        </pc:sldLayoutChg>
      </pc:sldMasterChg>
    </pc:docChg>
  </pc:docChgLst>
  <pc:docChgLst>
    <pc:chgData name="Bob Brown" userId="de4355ee-7296-4195-ba97-c8dead83c87d" providerId="ADAL" clId="{03DD5163-BA77-4C5D-A468-0DBA7BF557E6}"/>
    <pc:docChg chg="undo custSel modSld">
      <pc:chgData name="Bob Brown" userId="de4355ee-7296-4195-ba97-c8dead83c87d" providerId="ADAL" clId="{03DD5163-BA77-4C5D-A468-0DBA7BF557E6}" dt="2024-07-24T19:00:28.485" v="11" actId="207"/>
      <pc:docMkLst>
        <pc:docMk/>
      </pc:docMkLst>
      <pc:sldChg chg="modSp mod">
        <pc:chgData name="Bob Brown" userId="de4355ee-7296-4195-ba97-c8dead83c87d" providerId="ADAL" clId="{03DD5163-BA77-4C5D-A468-0DBA7BF557E6}" dt="2024-07-24T18:24:18.157" v="7" actId="1076"/>
        <pc:sldMkLst>
          <pc:docMk/>
          <pc:sldMk cId="3095576246" sldId="256"/>
        </pc:sldMkLst>
        <pc:spChg chg="mod">
          <ac:chgData name="Bob Brown" userId="de4355ee-7296-4195-ba97-c8dead83c87d" providerId="ADAL" clId="{03DD5163-BA77-4C5D-A468-0DBA7BF557E6}" dt="2024-07-24T18:24:11.118" v="6" actId="20577"/>
          <ac:spMkLst>
            <pc:docMk/>
            <pc:sldMk cId="3095576246" sldId="256"/>
            <ac:spMk id="3" creationId="{00000000-0000-0000-0000-000000000000}"/>
          </ac:spMkLst>
        </pc:spChg>
        <pc:grpChg chg="mod">
          <ac:chgData name="Bob Brown" userId="de4355ee-7296-4195-ba97-c8dead83c87d" providerId="ADAL" clId="{03DD5163-BA77-4C5D-A468-0DBA7BF557E6}" dt="2024-07-24T18:24:18.157" v="7" actId="1076"/>
          <ac:grpSpMkLst>
            <pc:docMk/>
            <pc:sldMk cId="3095576246" sldId="256"/>
            <ac:grpSpMk id="4" creationId="{70D8C064-1CA3-4C25-7F82-CD093C8EE46A}"/>
          </ac:grpSpMkLst>
        </pc:grpChg>
      </pc:sldChg>
      <pc:sldChg chg="modSp mod">
        <pc:chgData name="Bob Brown" userId="de4355ee-7296-4195-ba97-c8dead83c87d" providerId="ADAL" clId="{03DD5163-BA77-4C5D-A468-0DBA7BF557E6}" dt="2024-07-24T18:23:21.498" v="5" actId="962"/>
        <pc:sldMkLst>
          <pc:docMk/>
          <pc:sldMk cId="115334810" sldId="282"/>
        </pc:sldMkLst>
        <pc:spChg chg="mod">
          <ac:chgData name="Bob Brown" userId="de4355ee-7296-4195-ba97-c8dead83c87d" providerId="ADAL" clId="{03DD5163-BA77-4C5D-A468-0DBA7BF557E6}" dt="2024-07-24T18:23:21.498" v="5" actId="962"/>
          <ac:spMkLst>
            <pc:docMk/>
            <pc:sldMk cId="115334810" sldId="282"/>
            <ac:spMk id="15367" creationId="{00000000-0000-0000-0000-000000000000}"/>
          </ac:spMkLst>
        </pc:spChg>
        <pc:picChg chg="mod">
          <ac:chgData name="Bob Brown" userId="de4355ee-7296-4195-ba97-c8dead83c87d" providerId="ADAL" clId="{03DD5163-BA77-4C5D-A468-0DBA7BF557E6}" dt="2024-07-24T18:23:01.577" v="3" actId="962"/>
          <ac:picMkLst>
            <pc:docMk/>
            <pc:sldMk cId="115334810" sldId="282"/>
            <ac:picMk id="5" creationId="{32338EBA-DB3F-B2B3-ADC2-7A793ACE6920}"/>
          </ac:picMkLst>
        </pc:picChg>
      </pc:sldChg>
      <pc:sldChg chg="modSp mod">
        <pc:chgData name="Bob Brown" userId="de4355ee-7296-4195-ba97-c8dead83c87d" providerId="ADAL" clId="{03DD5163-BA77-4C5D-A468-0DBA7BF557E6}" dt="2024-07-24T18:25:06.340" v="9" actId="962"/>
        <pc:sldMkLst>
          <pc:docMk/>
          <pc:sldMk cId="2527916324" sldId="338"/>
        </pc:sldMkLst>
        <pc:spChg chg="mod">
          <ac:chgData name="Bob Brown" userId="de4355ee-7296-4195-ba97-c8dead83c87d" providerId="ADAL" clId="{03DD5163-BA77-4C5D-A468-0DBA7BF557E6}" dt="2024-07-24T18:25:03.132" v="8" actId="962"/>
          <ac:spMkLst>
            <pc:docMk/>
            <pc:sldMk cId="2527916324" sldId="338"/>
            <ac:spMk id="2" creationId="{1644C214-B0FF-E515-F623-281B31A8EE1A}"/>
          </ac:spMkLst>
        </pc:spChg>
        <pc:spChg chg="mod">
          <ac:chgData name="Bob Brown" userId="de4355ee-7296-4195-ba97-c8dead83c87d" providerId="ADAL" clId="{03DD5163-BA77-4C5D-A468-0DBA7BF557E6}" dt="2024-07-24T18:25:06.340" v="9" actId="962"/>
          <ac:spMkLst>
            <pc:docMk/>
            <pc:sldMk cId="2527916324" sldId="338"/>
            <ac:spMk id="5" creationId="{164707F5-91BA-8BC2-DF2E-85BF0B982222}"/>
          </ac:spMkLst>
        </pc:spChg>
      </pc:sldChg>
      <pc:sldChg chg="modSp mod">
        <pc:chgData name="Bob Brown" userId="de4355ee-7296-4195-ba97-c8dead83c87d" providerId="ADAL" clId="{03DD5163-BA77-4C5D-A468-0DBA7BF557E6}" dt="2024-07-24T19:00:28.485" v="11" actId="207"/>
        <pc:sldMkLst>
          <pc:docMk/>
          <pc:sldMk cId="4142475161" sldId="370"/>
        </pc:sldMkLst>
        <pc:spChg chg="mod">
          <ac:chgData name="Bob Brown" userId="de4355ee-7296-4195-ba97-c8dead83c87d" providerId="ADAL" clId="{03DD5163-BA77-4C5D-A468-0DBA7BF557E6}" dt="2024-07-24T19:00:28.485" v="11" actId="207"/>
          <ac:spMkLst>
            <pc:docMk/>
            <pc:sldMk cId="4142475161" sldId="370"/>
            <ac:spMk id="5" creationId="{00000000-0000-0000-0000-000000000000}"/>
          </ac:spMkLst>
        </pc:spChg>
      </pc:sldChg>
    </pc:docChg>
  </pc:docChgLst>
  <pc:docChgLst>
    <pc:chgData name="Bob Brown" userId="de4355ee-7296-4195-ba97-c8dead83c87d" providerId="ADAL" clId="{397FAC10-6F2F-4968-BE7A-DD255D66E8F9}"/>
    <pc:docChg chg="undo custSel addSld delSld modSld">
      <pc:chgData name="Bob Brown" userId="de4355ee-7296-4195-ba97-c8dead83c87d" providerId="ADAL" clId="{397FAC10-6F2F-4968-BE7A-DD255D66E8F9}" dt="2024-03-20T14:04:50.844" v="301" actId="1076"/>
      <pc:docMkLst>
        <pc:docMk/>
      </pc:docMkLst>
      <pc:sldChg chg="modSp mod">
        <pc:chgData name="Bob Brown" userId="de4355ee-7296-4195-ba97-c8dead83c87d" providerId="ADAL" clId="{397FAC10-6F2F-4968-BE7A-DD255D66E8F9}" dt="2024-03-20T14:04:50.844" v="301" actId="1076"/>
        <pc:sldMkLst>
          <pc:docMk/>
          <pc:sldMk cId="3095576246" sldId="256"/>
        </pc:sldMkLst>
        <pc:spChg chg="mod">
          <ac:chgData name="Bob Brown" userId="de4355ee-7296-4195-ba97-c8dead83c87d" providerId="ADAL" clId="{397FAC10-6F2F-4968-BE7A-DD255D66E8F9}" dt="2024-03-20T13:44:24.955" v="5" actId="20577"/>
          <ac:spMkLst>
            <pc:docMk/>
            <pc:sldMk cId="3095576246" sldId="256"/>
            <ac:spMk id="3" creationId="{00000000-0000-0000-0000-000000000000}"/>
          </ac:spMkLst>
        </pc:spChg>
        <pc:grpChg chg="mod">
          <ac:chgData name="Bob Brown" userId="de4355ee-7296-4195-ba97-c8dead83c87d" providerId="ADAL" clId="{397FAC10-6F2F-4968-BE7A-DD255D66E8F9}" dt="2024-03-20T14:04:50.844" v="301" actId="1076"/>
          <ac:grpSpMkLst>
            <pc:docMk/>
            <pc:sldMk cId="3095576246" sldId="256"/>
            <ac:grpSpMk id="4" creationId="{70D8C064-1CA3-4C25-7F82-CD093C8EE46A}"/>
          </ac:grpSpMkLst>
        </pc:grpChg>
      </pc:sldChg>
      <pc:sldChg chg="add del">
        <pc:chgData name="Bob Brown" userId="de4355ee-7296-4195-ba97-c8dead83c87d" providerId="ADAL" clId="{397FAC10-6F2F-4968-BE7A-DD255D66E8F9}" dt="2024-03-20T13:46:50.934" v="49" actId="47"/>
        <pc:sldMkLst>
          <pc:docMk/>
          <pc:sldMk cId="2130795793" sldId="257"/>
        </pc:sldMkLst>
      </pc:sldChg>
      <pc:sldChg chg="del">
        <pc:chgData name="Bob Brown" userId="de4355ee-7296-4195-ba97-c8dead83c87d" providerId="ADAL" clId="{397FAC10-6F2F-4968-BE7A-DD255D66E8F9}" dt="2024-03-20T13:44:56.049" v="7" actId="47"/>
        <pc:sldMkLst>
          <pc:docMk/>
          <pc:sldMk cId="2952922807" sldId="261"/>
        </pc:sldMkLst>
      </pc:sldChg>
      <pc:sldChg chg="add del">
        <pc:chgData name="Bob Brown" userId="de4355ee-7296-4195-ba97-c8dead83c87d" providerId="ADAL" clId="{397FAC10-6F2F-4968-BE7A-DD255D66E8F9}" dt="2024-03-20T13:48:08.890" v="54" actId="47"/>
        <pc:sldMkLst>
          <pc:docMk/>
          <pc:sldMk cId="151016829" sldId="262"/>
        </pc:sldMkLst>
      </pc:sldChg>
      <pc:sldChg chg="del">
        <pc:chgData name="Bob Brown" userId="de4355ee-7296-4195-ba97-c8dead83c87d" providerId="ADAL" clId="{397FAC10-6F2F-4968-BE7A-DD255D66E8F9}" dt="2024-03-20T13:45:04.583" v="8" actId="47"/>
        <pc:sldMkLst>
          <pc:docMk/>
          <pc:sldMk cId="1882086877" sldId="264"/>
        </pc:sldMkLst>
      </pc:sldChg>
      <pc:sldChg chg="add del">
        <pc:chgData name="Bob Brown" userId="de4355ee-7296-4195-ba97-c8dead83c87d" providerId="ADAL" clId="{397FAC10-6F2F-4968-BE7A-DD255D66E8F9}" dt="2024-03-20T13:45:17.921" v="13" actId="47"/>
        <pc:sldMkLst>
          <pc:docMk/>
          <pc:sldMk cId="2892931089" sldId="265"/>
        </pc:sldMkLst>
      </pc:sldChg>
      <pc:sldChg chg="del">
        <pc:chgData name="Bob Brown" userId="de4355ee-7296-4195-ba97-c8dead83c87d" providerId="ADAL" clId="{397FAC10-6F2F-4968-BE7A-DD255D66E8F9}" dt="2024-03-20T13:45:19.169" v="15" actId="47"/>
        <pc:sldMkLst>
          <pc:docMk/>
          <pc:sldMk cId="3996654419" sldId="266"/>
        </pc:sldMkLst>
      </pc:sldChg>
      <pc:sldChg chg="del">
        <pc:chgData name="Bob Brown" userId="de4355ee-7296-4195-ba97-c8dead83c87d" providerId="ADAL" clId="{397FAC10-6F2F-4968-BE7A-DD255D66E8F9}" dt="2024-03-20T13:45:18.481" v="14" actId="47"/>
        <pc:sldMkLst>
          <pc:docMk/>
          <pc:sldMk cId="2837599297" sldId="267"/>
        </pc:sldMkLst>
      </pc:sldChg>
      <pc:sldChg chg="del">
        <pc:chgData name="Bob Brown" userId="de4355ee-7296-4195-ba97-c8dead83c87d" providerId="ADAL" clId="{397FAC10-6F2F-4968-BE7A-DD255D66E8F9}" dt="2024-03-20T13:45:19.888" v="16" actId="47"/>
        <pc:sldMkLst>
          <pc:docMk/>
          <pc:sldMk cId="2139348503" sldId="268"/>
        </pc:sldMkLst>
      </pc:sldChg>
      <pc:sldChg chg="del">
        <pc:chgData name="Bob Brown" userId="de4355ee-7296-4195-ba97-c8dead83c87d" providerId="ADAL" clId="{397FAC10-6F2F-4968-BE7A-DD255D66E8F9}" dt="2024-03-20T13:44:36.224" v="6" actId="47"/>
        <pc:sldMkLst>
          <pc:docMk/>
          <pc:sldMk cId="2299554720" sldId="271"/>
        </pc:sldMkLst>
      </pc:sldChg>
      <pc:sldChg chg="del">
        <pc:chgData name="Bob Brown" userId="de4355ee-7296-4195-ba97-c8dead83c87d" providerId="ADAL" clId="{397FAC10-6F2F-4968-BE7A-DD255D66E8F9}" dt="2024-03-20T13:45:47.026" v="18" actId="47"/>
        <pc:sldMkLst>
          <pc:docMk/>
          <pc:sldMk cId="799322817" sldId="279"/>
        </pc:sldMkLst>
      </pc:sldChg>
      <pc:sldChg chg="del">
        <pc:chgData name="Bob Brown" userId="de4355ee-7296-4195-ba97-c8dead83c87d" providerId="ADAL" clId="{397FAC10-6F2F-4968-BE7A-DD255D66E8F9}" dt="2024-03-20T13:45:58.129" v="19" actId="47"/>
        <pc:sldMkLst>
          <pc:docMk/>
          <pc:sldMk cId="3190154881" sldId="283"/>
        </pc:sldMkLst>
      </pc:sldChg>
      <pc:sldChg chg="del">
        <pc:chgData name="Bob Brown" userId="de4355ee-7296-4195-ba97-c8dead83c87d" providerId="ADAL" clId="{397FAC10-6F2F-4968-BE7A-DD255D66E8F9}" dt="2024-03-20T13:45:58.915" v="20" actId="47"/>
        <pc:sldMkLst>
          <pc:docMk/>
          <pc:sldMk cId="3086465852" sldId="284"/>
        </pc:sldMkLst>
      </pc:sldChg>
      <pc:sldChg chg="del">
        <pc:chgData name="Bob Brown" userId="de4355ee-7296-4195-ba97-c8dead83c87d" providerId="ADAL" clId="{397FAC10-6F2F-4968-BE7A-DD255D66E8F9}" dt="2024-03-20T13:46:00.289" v="23" actId="47"/>
        <pc:sldMkLst>
          <pc:docMk/>
          <pc:sldMk cId="2642490827" sldId="285"/>
        </pc:sldMkLst>
      </pc:sldChg>
      <pc:sldChg chg="del">
        <pc:chgData name="Bob Brown" userId="de4355ee-7296-4195-ba97-c8dead83c87d" providerId="ADAL" clId="{397FAC10-6F2F-4968-BE7A-DD255D66E8F9}" dt="2024-03-20T13:45:59.903" v="22" actId="47"/>
        <pc:sldMkLst>
          <pc:docMk/>
          <pc:sldMk cId="1915324024" sldId="287"/>
        </pc:sldMkLst>
      </pc:sldChg>
      <pc:sldChg chg="del">
        <pc:chgData name="Bob Brown" userId="de4355ee-7296-4195-ba97-c8dead83c87d" providerId="ADAL" clId="{397FAC10-6F2F-4968-BE7A-DD255D66E8F9}" dt="2024-03-20T13:45:59.496" v="21" actId="47"/>
        <pc:sldMkLst>
          <pc:docMk/>
          <pc:sldMk cId="1521102572" sldId="288"/>
        </pc:sldMkLst>
      </pc:sldChg>
      <pc:sldChg chg="add del">
        <pc:chgData name="Bob Brown" userId="de4355ee-7296-4195-ba97-c8dead83c87d" providerId="ADAL" clId="{397FAC10-6F2F-4968-BE7A-DD255D66E8F9}" dt="2024-03-20T13:46:06.698" v="26" actId="47"/>
        <pc:sldMkLst>
          <pc:docMk/>
          <pc:sldMk cId="4282683577" sldId="289"/>
        </pc:sldMkLst>
      </pc:sldChg>
      <pc:sldChg chg="del">
        <pc:chgData name="Bob Brown" userId="de4355ee-7296-4195-ba97-c8dead83c87d" providerId="ADAL" clId="{397FAC10-6F2F-4968-BE7A-DD255D66E8F9}" dt="2024-03-20T13:46:10.866" v="27" actId="47"/>
        <pc:sldMkLst>
          <pc:docMk/>
          <pc:sldMk cId="771582522" sldId="290"/>
        </pc:sldMkLst>
      </pc:sldChg>
      <pc:sldChg chg="del">
        <pc:chgData name="Bob Brown" userId="de4355ee-7296-4195-ba97-c8dead83c87d" providerId="ADAL" clId="{397FAC10-6F2F-4968-BE7A-DD255D66E8F9}" dt="2024-03-20T13:46:11.721" v="28" actId="47"/>
        <pc:sldMkLst>
          <pc:docMk/>
          <pc:sldMk cId="489303608" sldId="291"/>
        </pc:sldMkLst>
      </pc:sldChg>
      <pc:sldChg chg="del">
        <pc:chgData name="Bob Brown" userId="de4355ee-7296-4195-ba97-c8dead83c87d" providerId="ADAL" clId="{397FAC10-6F2F-4968-BE7A-DD255D66E8F9}" dt="2024-03-20T13:46:12.425" v="29" actId="47"/>
        <pc:sldMkLst>
          <pc:docMk/>
          <pc:sldMk cId="607681390" sldId="292"/>
        </pc:sldMkLst>
      </pc:sldChg>
      <pc:sldChg chg="del">
        <pc:chgData name="Bob Brown" userId="de4355ee-7296-4195-ba97-c8dead83c87d" providerId="ADAL" clId="{397FAC10-6F2F-4968-BE7A-DD255D66E8F9}" dt="2024-03-20T13:46:13.506" v="30" actId="47"/>
        <pc:sldMkLst>
          <pc:docMk/>
          <pc:sldMk cId="4285551969" sldId="293"/>
        </pc:sldMkLst>
      </pc:sldChg>
      <pc:sldChg chg="del">
        <pc:chgData name="Bob Brown" userId="de4355ee-7296-4195-ba97-c8dead83c87d" providerId="ADAL" clId="{397FAC10-6F2F-4968-BE7A-DD255D66E8F9}" dt="2024-03-20T13:46:13.857" v="31" actId="47"/>
        <pc:sldMkLst>
          <pc:docMk/>
          <pc:sldMk cId="1571164774" sldId="295"/>
        </pc:sldMkLst>
      </pc:sldChg>
      <pc:sldChg chg="del">
        <pc:chgData name="Bob Brown" userId="de4355ee-7296-4195-ba97-c8dead83c87d" providerId="ADAL" clId="{397FAC10-6F2F-4968-BE7A-DD255D66E8F9}" dt="2024-03-20T13:46:14.327" v="32" actId="47"/>
        <pc:sldMkLst>
          <pc:docMk/>
          <pc:sldMk cId="2251684701" sldId="296"/>
        </pc:sldMkLst>
      </pc:sldChg>
      <pc:sldChg chg="del">
        <pc:chgData name="Bob Brown" userId="de4355ee-7296-4195-ba97-c8dead83c87d" providerId="ADAL" clId="{397FAC10-6F2F-4968-BE7A-DD255D66E8F9}" dt="2024-03-20T13:46:15.642" v="33" actId="47"/>
        <pc:sldMkLst>
          <pc:docMk/>
          <pc:sldMk cId="1795575097" sldId="297"/>
        </pc:sldMkLst>
      </pc:sldChg>
      <pc:sldChg chg="del">
        <pc:chgData name="Bob Brown" userId="de4355ee-7296-4195-ba97-c8dead83c87d" providerId="ADAL" clId="{397FAC10-6F2F-4968-BE7A-DD255D66E8F9}" dt="2024-03-20T13:46:18.760" v="34" actId="47"/>
        <pc:sldMkLst>
          <pc:docMk/>
          <pc:sldMk cId="1183504045" sldId="298"/>
        </pc:sldMkLst>
      </pc:sldChg>
      <pc:sldChg chg="del">
        <pc:chgData name="Bob Brown" userId="de4355ee-7296-4195-ba97-c8dead83c87d" providerId="ADAL" clId="{397FAC10-6F2F-4968-BE7A-DD255D66E8F9}" dt="2024-03-20T13:46:19.937" v="35" actId="47"/>
        <pc:sldMkLst>
          <pc:docMk/>
          <pc:sldMk cId="1314781574" sldId="299"/>
        </pc:sldMkLst>
      </pc:sldChg>
      <pc:sldChg chg="del">
        <pc:chgData name="Bob Brown" userId="de4355ee-7296-4195-ba97-c8dead83c87d" providerId="ADAL" clId="{397FAC10-6F2F-4968-BE7A-DD255D66E8F9}" dt="2024-03-20T13:46:32.131" v="36" actId="47"/>
        <pc:sldMkLst>
          <pc:docMk/>
          <pc:sldMk cId="3605614655" sldId="302"/>
        </pc:sldMkLst>
      </pc:sldChg>
      <pc:sldChg chg="add del">
        <pc:chgData name="Bob Brown" userId="de4355ee-7296-4195-ba97-c8dead83c87d" providerId="ADAL" clId="{397FAC10-6F2F-4968-BE7A-DD255D66E8F9}" dt="2024-03-20T13:46:39.327" v="39" actId="47"/>
        <pc:sldMkLst>
          <pc:docMk/>
          <pc:sldMk cId="2074117582" sldId="303"/>
        </pc:sldMkLst>
      </pc:sldChg>
      <pc:sldChg chg="del">
        <pc:chgData name="Bob Brown" userId="de4355ee-7296-4195-ba97-c8dead83c87d" providerId="ADAL" clId="{397FAC10-6F2F-4968-BE7A-DD255D66E8F9}" dt="2024-03-20T13:46:40.292" v="40" actId="47"/>
        <pc:sldMkLst>
          <pc:docMk/>
          <pc:sldMk cId="798716089" sldId="304"/>
        </pc:sldMkLst>
      </pc:sldChg>
      <pc:sldChg chg="del">
        <pc:chgData name="Bob Brown" userId="de4355ee-7296-4195-ba97-c8dead83c87d" providerId="ADAL" clId="{397FAC10-6F2F-4968-BE7A-DD255D66E8F9}" dt="2024-03-20T13:46:41.897" v="42" actId="47"/>
        <pc:sldMkLst>
          <pc:docMk/>
          <pc:sldMk cId="988628618" sldId="305"/>
        </pc:sldMkLst>
      </pc:sldChg>
      <pc:sldChg chg="del">
        <pc:chgData name="Bob Brown" userId="de4355ee-7296-4195-ba97-c8dead83c87d" providerId="ADAL" clId="{397FAC10-6F2F-4968-BE7A-DD255D66E8F9}" dt="2024-03-20T13:46:42.917" v="43" actId="47"/>
        <pc:sldMkLst>
          <pc:docMk/>
          <pc:sldMk cId="2933884658" sldId="306"/>
        </pc:sldMkLst>
      </pc:sldChg>
      <pc:sldChg chg="del">
        <pc:chgData name="Bob Brown" userId="de4355ee-7296-4195-ba97-c8dead83c87d" providerId="ADAL" clId="{397FAC10-6F2F-4968-BE7A-DD255D66E8F9}" dt="2024-03-20T13:46:46.532" v="46" actId="47"/>
        <pc:sldMkLst>
          <pc:docMk/>
          <pc:sldMk cId="3738790351" sldId="307"/>
        </pc:sldMkLst>
      </pc:sldChg>
      <pc:sldChg chg="del">
        <pc:chgData name="Bob Brown" userId="de4355ee-7296-4195-ba97-c8dead83c87d" providerId="ADAL" clId="{397FAC10-6F2F-4968-BE7A-DD255D66E8F9}" dt="2024-03-20T13:46:45.071" v="45" actId="47"/>
        <pc:sldMkLst>
          <pc:docMk/>
          <pc:sldMk cId="359680772" sldId="311"/>
        </pc:sldMkLst>
      </pc:sldChg>
      <pc:sldChg chg="del">
        <pc:chgData name="Bob Brown" userId="de4355ee-7296-4195-ba97-c8dead83c87d" providerId="ADAL" clId="{397FAC10-6F2F-4968-BE7A-DD255D66E8F9}" dt="2024-03-20T13:46:43.761" v="44" actId="47"/>
        <pc:sldMkLst>
          <pc:docMk/>
          <pc:sldMk cId="4219930565" sldId="312"/>
        </pc:sldMkLst>
      </pc:sldChg>
      <pc:sldChg chg="del">
        <pc:chgData name="Bob Brown" userId="de4355ee-7296-4195-ba97-c8dead83c87d" providerId="ADAL" clId="{397FAC10-6F2F-4968-BE7A-DD255D66E8F9}" dt="2024-03-20T13:45:40.130" v="17" actId="47"/>
        <pc:sldMkLst>
          <pc:docMk/>
          <pc:sldMk cId="3235129376" sldId="313"/>
        </pc:sldMkLst>
      </pc:sldChg>
      <pc:sldChg chg="add del">
        <pc:chgData name="Bob Brown" userId="de4355ee-7296-4195-ba97-c8dead83c87d" providerId="ADAL" clId="{397FAC10-6F2F-4968-BE7A-DD255D66E8F9}" dt="2024-03-20T13:47:38.806" v="52" actId="47"/>
        <pc:sldMkLst>
          <pc:docMk/>
          <pc:sldMk cId="92682346" sldId="316"/>
        </pc:sldMkLst>
      </pc:sldChg>
      <pc:sldChg chg="add">
        <pc:chgData name="Bob Brown" userId="de4355ee-7296-4195-ba97-c8dead83c87d" providerId="ADAL" clId="{397FAC10-6F2F-4968-BE7A-DD255D66E8F9}" dt="2024-03-20T13:47:24.896" v="51"/>
        <pc:sldMkLst>
          <pc:docMk/>
          <pc:sldMk cId="359680772" sldId="317"/>
        </pc:sldMkLst>
      </pc:sldChg>
      <pc:sldChg chg="del">
        <pc:chgData name="Bob Brown" userId="de4355ee-7296-4195-ba97-c8dead83c87d" providerId="ADAL" clId="{397FAC10-6F2F-4968-BE7A-DD255D66E8F9}" dt="2024-03-20T13:46:40.977" v="41" actId="47"/>
        <pc:sldMkLst>
          <pc:docMk/>
          <pc:sldMk cId="3549439590" sldId="317"/>
        </pc:sldMkLst>
      </pc:sldChg>
      <pc:sldChg chg="add del">
        <pc:chgData name="Bob Brown" userId="de4355ee-7296-4195-ba97-c8dead83c87d" providerId="ADAL" clId="{397FAC10-6F2F-4968-BE7A-DD255D66E8F9}" dt="2024-03-20T13:47:53.683" v="53" actId="47"/>
        <pc:sldMkLst>
          <pc:docMk/>
          <pc:sldMk cId="1882086877" sldId="318"/>
        </pc:sldMkLst>
      </pc:sldChg>
      <pc:sldChg chg="add">
        <pc:chgData name="Bob Brown" userId="de4355ee-7296-4195-ba97-c8dead83c87d" providerId="ADAL" clId="{397FAC10-6F2F-4968-BE7A-DD255D66E8F9}" dt="2024-03-20T13:47:24.896" v="51"/>
        <pc:sldMkLst>
          <pc:docMk/>
          <pc:sldMk cId="2202353906" sldId="319"/>
        </pc:sldMkLst>
      </pc:sldChg>
      <pc:sldChg chg="add del">
        <pc:chgData name="Bob Brown" userId="de4355ee-7296-4195-ba97-c8dead83c87d" providerId="ADAL" clId="{397FAC10-6F2F-4968-BE7A-DD255D66E8F9}" dt="2024-03-20T13:48:28.946" v="55" actId="47"/>
        <pc:sldMkLst>
          <pc:docMk/>
          <pc:sldMk cId="579889214" sldId="320"/>
        </pc:sldMkLst>
      </pc:sldChg>
      <pc:sldChg chg="add del">
        <pc:chgData name="Bob Brown" userId="de4355ee-7296-4195-ba97-c8dead83c87d" providerId="ADAL" clId="{397FAC10-6F2F-4968-BE7A-DD255D66E8F9}" dt="2024-03-20T13:48:29.418" v="56" actId="47"/>
        <pc:sldMkLst>
          <pc:docMk/>
          <pc:sldMk cId="1099614273" sldId="321"/>
        </pc:sldMkLst>
      </pc:sldChg>
      <pc:sldChg chg="add del">
        <pc:chgData name="Bob Brown" userId="de4355ee-7296-4195-ba97-c8dead83c87d" providerId="ADAL" clId="{397FAC10-6F2F-4968-BE7A-DD255D66E8F9}" dt="2024-03-20T13:48:30.076" v="57" actId="47"/>
        <pc:sldMkLst>
          <pc:docMk/>
          <pc:sldMk cId="964552250" sldId="322"/>
        </pc:sldMkLst>
      </pc:sldChg>
      <pc:sldChg chg="add del">
        <pc:chgData name="Bob Brown" userId="de4355ee-7296-4195-ba97-c8dead83c87d" providerId="ADAL" clId="{397FAC10-6F2F-4968-BE7A-DD255D66E8F9}" dt="2024-03-20T13:48:30.843" v="58" actId="47"/>
        <pc:sldMkLst>
          <pc:docMk/>
          <pc:sldMk cId="1248210616" sldId="323"/>
        </pc:sldMkLst>
      </pc:sldChg>
      <pc:sldChg chg="add del">
        <pc:chgData name="Bob Brown" userId="de4355ee-7296-4195-ba97-c8dead83c87d" providerId="ADAL" clId="{397FAC10-6F2F-4968-BE7A-DD255D66E8F9}" dt="2024-03-20T13:48:31.538" v="59" actId="47"/>
        <pc:sldMkLst>
          <pc:docMk/>
          <pc:sldMk cId="2852931300" sldId="324"/>
        </pc:sldMkLst>
      </pc:sldChg>
      <pc:sldChg chg="add del">
        <pc:chgData name="Bob Brown" userId="de4355ee-7296-4195-ba97-c8dead83c87d" providerId="ADAL" clId="{397FAC10-6F2F-4968-BE7A-DD255D66E8F9}" dt="2024-03-20T13:48:34.705" v="60" actId="47"/>
        <pc:sldMkLst>
          <pc:docMk/>
          <pc:sldMk cId="1156651658" sldId="325"/>
        </pc:sldMkLst>
      </pc:sldChg>
      <pc:sldChg chg="add del">
        <pc:chgData name="Bob Brown" userId="de4355ee-7296-4195-ba97-c8dead83c87d" providerId="ADAL" clId="{397FAC10-6F2F-4968-BE7A-DD255D66E8F9}" dt="2024-03-20T13:48:36.245" v="61" actId="47"/>
        <pc:sldMkLst>
          <pc:docMk/>
          <pc:sldMk cId="3542645935" sldId="326"/>
        </pc:sldMkLst>
      </pc:sldChg>
      <pc:sldChg chg="add del">
        <pc:chgData name="Bob Brown" userId="de4355ee-7296-4195-ba97-c8dead83c87d" providerId="ADAL" clId="{397FAC10-6F2F-4968-BE7A-DD255D66E8F9}" dt="2024-03-20T13:48:37.410" v="62" actId="47"/>
        <pc:sldMkLst>
          <pc:docMk/>
          <pc:sldMk cId="3444540957" sldId="327"/>
        </pc:sldMkLst>
      </pc:sldChg>
      <pc:sldChg chg="add del">
        <pc:chgData name="Bob Brown" userId="de4355ee-7296-4195-ba97-c8dead83c87d" providerId="ADAL" clId="{397FAC10-6F2F-4968-BE7A-DD255D66E8F9}" dt="2024-03-20T13:48:38.018" v="63" actId="47"/>
        <pc:sldMkLst>
          <pc:docMk/>
          <pc:sldMk cId="3996968924" sldId="328"/>
        </pc:sldMkLst>
      </pc:sldChg>
      <pc:sldChg chg="add del">
        <pc:chgData name="Bob Brown" userId="de4355ee-7296-4195-ba97-c8dead83c87d" providerId="ADAL" clId="{397FAC10-6F2F-4968-BE7A-DD255D66E8F9}" dt="2024-03-20T13:48:40.100" v="64" actId="47"/>
        <pc:sldMkLst>
          <pc:docMk/>
          <pc:sldMk cId="950317570" sldId="329"/>
        </pc:sldMkLst>
      </pc:sldChg>
      <pc:sldChg chg="add">
        <pc:chgData name="Bob Brown" userId="de4355ee-7296-4195-ba97-c8dead83c87d" providerId="ADAL" clId="{397FAC10-6F2F-4968-BE7A-DD255D66E8F9}" dt="2024-03-20T13:47:24.896" v="51"/>
        <pc:sldMkLst>
          <pc:docMk/>
          <pc:sldMk cId="433281766" sldId="330"/>
        </pc:sldMkLst>
      </pc:sldChg>
      <pc:sldChg chg="add">
        <pc:chgData name="Bob Brown" userId="de4355ee-7296-4195-ba97-c8dead83c87d" providerId="ADAL" clId="{397FAC10-6F2F-4968-BE7A-DD255D66E8F9}" dt="2024-03-20T13:47:24.896" v="51"/>
        <pc:sldMkLst>
          <pc:docMk/>
          <pc:sldMk cId="3206916029" sldId="331"/>
        </pc:sldMkLst>
      </pc:sldChg>
      <pc:sldChg chg="add del">
        <pc:chgData name="Bob Brown" userId="de4355ee-7296-4195-ba97-c8dead83c87d" providerId="ADAL" clId="{397FAC10-6F2F-4968-BE7A-DD255D66E8F9}" dt="2024-03-20T13:48:52.040" v="65" actId="47"/>
        <pc:sldMkLst>
          <pc:docMk/>
          <pc:sldMk cId="845354017" sldId="332"/>
        </pc:sldMkLst>
      </pc:sldChg>
      <pc:sldChg chg="add del">
        <pc:chgData name="Bob Brown" userId="de4355ee-7296-4195-ba97-c8dead83c87d" providerId="ADAL" clId="{397FAC10-6F2F-4968-BE7A-DD255D66E8F9}" dt="2024-03-20T13:48:53.400" v="66" actId="47"/>
        <pc:sldMkLst>
          <pc:docMk/>
          <pc:sldMk cId="3775171085" sldId="333"/>
        </pc:sldMkLst>
      </pc:sldChg>
      <pc:sldChg chg="add del">
        <pc:chgData name="Bob Brown" userId="de4355ee-7296-4195-ba97-c8dead83c87d" providerId="ADAL" clId="{397FAC10-6F2F-4968-BE7A-DD255D66E8F9}" dt="2024-03-20T13:48:54.209" v="67" actId="47"/>
        <pc:sldMkLst>
          <pc:docMk/>
          <pc:sldMk cId="321387285" sldId="334"/>
        </pc:sldMkLst>
      </pc:sldChg>
      <pc:sldChg chg="add del">
        <pc:chgData name="Bob Brown" userId="de4355ee-7296-4195-ba97-c8dead83c87d" providerId="ADAL" clId="{397FAC10-6F2F-4968-BE7A-DD255D66E8F9}" dt="2024-03-20T13:48:55.283" v="68" actId="47"/>
        <pc:sldMkLst>
          <pc:docMk/>
          <pc:sldMk cId="1231289208" sldId="335"/>
        </pc:sldMkLst>
      </pc:sldChg>
      <pc:sldChg chg="add">
        <pc:chgData name="Bob Brown" userId="de4355ee-7296-4195-ba97-c8dead83c87d" providerId="ADAL" clId="{397FAC10-6F2F-4968-BE7A-DD255D66E8F9}" dt="2024-03-20T13:47:24.896" v="51"/>
        <pc:sldMkLst>
          <pc:docMk/>
          <pc:sldMk cId="3212628132" sldId="336"/>
        </pc:sldMkLst>
      </pc:sldChg>
      <pc:sldChg chg="add del">
        <pc:chgData name="Bob Brown" userId="de4355ee-7296-4195-ba97-c8dead83c87d" providerId="ADAL" clId="{397FAC10-6F2F-4968-BE7A-DD255D66E8F9}" dt="2024-03-20T13:49:09.190" v="69" actId="47"/>
        <pc:sldMkLst>
          <pc:docMk/>
          <pc:sldMk cId="2519545741" sldId="337"/>
        </pc:sldMkLst>
      </pc:sldChg>
      <pc:sldChg chg="add">
        <pc:chgData name="Bob Brown" userId="de4355ee-7296-4195-ba97-c8dead83c87d" providerId="ADAL" clId="{397FAC10-6F2F-4968-BE7A-DD255D66E8F9}" dt="2024-03-20T13:47:24.896" v="51"/>
        <pc:sldMkLst>
          <pc:docMk/>
          <pc:sldMk cId="2527916324" sldId="338"/>
        </pc:sldMkLst>
      </pc:sldChg>
      <pc:sldChg chg="add">
        <pc:chgData name="Bob Brown" userId="de4355ee-7296-4195-ba97-c8dead83c87d" providerId="ADAL" clId="{397FAC10-6F2F-4968-BE7A-DD255D66E8F9}" dt="2024-03-20T13:47:24.896" v="51"/>
        <pc:sldMkLst>
          <pc:docMk/>
          <pc:sldMk cId="3541545671" sldId="339"/>
        </pc:sldMkLst>
      </pc:sldChg>
      <pc:sldChg chg="add del">
        <pc:chgData name="Bob Brown" userId="de4355ee-7296-4195-ba97-c8dead83c87d" providerId="ADAL" clId="{397FAC10-6F2F-4968-BE7A-DD255D66E8F9}" dt="2024-03-20T13:49:35.065" v="70" actId="47"/>
        <pc:sldMkLst>
          <pc:docMk/>
          <pc:sldMk cId="3585367777" sldId="340"/>
        </pc:sldMkLst>
      </pc:sldChg>
      <pc:sldChg chg="add del">
        <pc:chgData name="Bob Brown" userId="de4355ee-7296-4195-ba97-c8dead83c87d" providerId="ADAL" clId="{397FAC10-6F2F-4968-BE7A-DD255D66E8F9}" dt="2024-03-20T13:49:35.489" v="71" actId="47"/>
        <pc:sldMkLst>
          <pc:docMk/>
          <pc:sldMk cId="1906352922" sldId="341"/>
        </pc:sldMkLst>
      </pc:sldChg>
      <pc:sldChg chg="add del">
        <pc:chgData name="Bob Brown" userId="de4355ee-7296-4195-ba97-c8dead83c87d" providerId="ADAL" clId="{397FAC10-6F2F-4968-BE7A-DD255D66E8F9}" dt="2024-03-20T13:49:35.880" v="72" actId="47"/>
        <pc:sldMkLst>
          <pc:docMk/>
          <pc:sldMk cId="250210366" sldId="342"/>
        </pc:sldMkLst>
      </pc:sldChg>
      <pc:sldChg chg="add del">
        <pc:chgData name="Bob Brown" userId="de4355ee-7296-4195-ba97-c8dead83c87d" providerId="ADAL" clId="{397FAC10-6F2F-4968-BE7A-DD255D66E8F9}" dt="2024-03-20T13:49:36.289" v="73" actId="47"/>
        <pc:sldMkLst>
          <pc:docMk/>
          <pc:sldMk cId="1489148789" sldId="343"/>
        </pc:sldMkLst>
      </pc:sldChg>
      <pc:sldChg chg="add del">
        <pc:chgData name="Bob Brown" userId="de4355ee-7296-4195-ba97-c8dead83c87d" providerId="ADAL" clId="{397FAC10-6F2F-4968-BE7A-DD255D66E8F9}" dt="2024-03-20T13:49:36.729" v="74" actId="47"/>
        <pc:sldMkLst>
          <pc:docMk/>
          <pc:sldMk cId="3218990160" sldId="344"/>
        </pc:sldMkLst>
      </pc:sldChg>
      <pc:sldChg chg="add del">
        <pc:chgData name="Bob Brown" userId="de4355ee-7296-4195-ba97-c8dead83c87d" providerId="ADAL" clId="{397FAC10-6F2F-4968-BE7A-DD255D66E8F9}" dt="2024-03-20T13:49:37.186" v="75" actId="47"/>
        <pc:sldMkLst>
          <pc:docMk/>
          <pc:sldMk cId="531604572" sldId="345"/>
        </pc:sldMkLst>
      </pc:sldChg>
      <pc:sldChg chg="add del">
        <pc:chgData name="Bob Brown" userId="de4355ee-7296-4195-ba97-c8dead83c87d" providerId="ADAL" clId="{397FAC10-6F2F-4968-BE7A-DD255D66E8F9}" dt="2024-03-20T13:49:37.672" v="76" actId="47"/>
        <pc:sldMkLst>
          <pc:docMk/>
          <pc:sldMk cId="3312446322" sldId="346"/>
        </pc:sldMkLst>
      </pc:sldChg>
      <pc:sldChg chg="add del">
        <pc:chgData name="Bob Brown" userId="de4355ee-7296-4195-ba97-c8dead83c87d" providerId="ADAL" clId="{397FAC10-6F2F-4968-BE7A-DD255D66E8F9}" dt="2024-03-20T13:49:38.179" v="77" actId="47"/>
        <pc:sldMkLst>
          <pc:docMk/>
          <pc:sldMk cId="829477254" sldId="347"/>
        </pc:sldMkLst>
      </pc:sldChg>
      <pc:sldChg chg="add del">
        <pc:chgData name="Bob Brown" userId="de4355ee-7296-4195-ba97-c8dead83c87d" providerId="ADAL" clId="{397FAC10-6F2F-4968-BE7A-DD255D66E8F9}" dt="2024-03-20T13:49:39.178" v="78" actId="47"/>
        <pc:sldMkLst>
          <pc:docMk/>
          <pc:sldMk cId="3815115396" sldId="348"/>
        </pc:sldMkLst>
      </pc:sldChg>
      <pc:sldChg chg="add del">
        <pc:chgData name="Bob Brown" userId="de4355ee-7296-4195-ba97-c8dead83c87d" providerId="ADAL" clId="{397FAC10-6F2F-4968-BE7A-DD255D66E8F9}" dt="2024-03-20T13:49:40.219" v="79" actId="47"/>
        <pc:sldMkLst>
          <pc:docMk/>
          <pc:sldMk cId="325235157" sldId="349"/>
        </pc:sldMkLst>
      </pc:sldChg>
      <pc:sldChg chg="add del">
        <pc:chgData name="Bob Brown" userId="de4355ee-7296-4195-ba97-c8dead83c87d" providerId="ADAL" clId="{397FAC10-6F2F-4968-BE7A-DD255D66E8F9}" dt="2024-03-20T13:49:40.897" v="80" actId="47"/>
        <pc:sldMkLst>
          <pc:docMk/>
          <pc:sldMk cId="2844428132" sldId="350"/>
        </pc:sldMkLst>
      </pc:sldChg>
      <pc:sldChg chg="add del">
        <pc:chgData name="Bob Brown" userId="de4355ee-7296-4195-ba97-c8dead83c87d" providerId="ADAL" clId="{397FAC10-6F2F-4968-BE7A-DD255D66E8F9}" dt="2024-03-20T13:49:41.979" v="81" actId="47"/>
        <pc:sldMkLst>
          <pc:docMk/>
          <pc:sldMk cId="2511821134" sldId="351"/>
        </pc:sldMkLst>
      </pc:sldChg>
      <pc:sldChg chg="add del">
        <pc:chgData name="Bob Brown" userId="de4355ee-7296-4195-ba97-c8dead83c87d" providerId="ADAL" clId="{397FAC10-6F2F-4968-BE7A-DD255D66E8F9}" dt="2024-03-20T13:49:43.219" v="82" actId="47"/>
        <pc:sldMkLst>
          <pc:docMk/>
          <pc:sldMk cId="2590787530" sldId="352"/>
        </pc:sldMkLst>
      </pc:sldChg>
      <pc:sldChg chg="add del">
        <pc:chgData name="Bob Brown" userId="de4355ee-7296-4195-ba97-c8dead83c87d" providerId="ADAL" clId="{397FAC10-6F2F-4968-BE7A-DD255D66E8F9}" dt="2024-03-20T13:49:44.428" v="83" actId="47"/>
        <pc:sldMkLst>
          <pc:docMk/>
          <pc:sldMk cId="2018133953" sldId="353"/>
        </pc:sldMkLst>
      </pc:sldChg>
      <pc:sldChg chg="add">
        <pc:chgData name="Bob Brown" userId="de4355ee-7296-4195-ba97-c8dead83c87d" providerId="ADAL" clId="{397FAC10-6F2F-4968-BE7A-DD255D66E8F9}" dt="2024-03-20T13:47:24.896" v="51"/>
        <pc:sldMkLst>
          <pc:docMk/>
          <pc:sldMk cId="3893224776" sldId="354"/>
        </pc:sldMkLst>
      </pc:sldChg>
      <pc:sldChg chg="add">
        <pc:chgData name="Bob Brown" userId="de4355ee-7296-4195-ba97-c8dead83c87d" providerId="ADAL" clId="{397FAC10-6F2F-4968-BE7A-DD255D66E8F9}" dt="2024-03-20T13:47:24.896" v="51"/>
        <pc:sldMkLst>
          <pc:docMk/>
          <pc:sldMk cId="267102539" sldId="355"/>
        </pc:sldMkLst>
      </pc:sldChg>
      <pc:sldChg chg="add del">
        <pc:chgData name="Bob Brown" userId="de4355ee-7296-4195-ba97-c8dead83c87d" providerId="ADAL" clId="{397FAC10-6F2F-4968-BE7A-DD255D66E8F9}" dt="2024-03-20T13:50:02.865" v="84" actId="47"/>
        <pc:sldMkLst>
          <pc:docMk/>
          <pc:sldMk cId="3433445128" sldId="356"/>
        </pc:sldMkLst>
      </pc:sldChg>
      <pc:sldChg chg="add del">
        <pc:chgData name="Bob Brown" userId="de4355ee-7296-4195-ba97-c8dead83c87d" providerId="ADAL" clId="{397FAC10-6F2F-4968-BE7A-DD255D66E8F9}" dt="2024-03-20T13:50:05.519" v="85" actId="47"/>
        <pc:sldMkLst>
          <pc:docMk/>
          <pc:sldMk cId="4028124599" sldId="357"/>
        </pc:sldMkLst>
      </pc:sldChg>
      <pc:sldChg chg="modSp add mod">
        <pc:chgData name="Bob Brown" userId="de4355ee-7296-4195-ba97-c8dead83c87d" providerId="ADAL" clId="{397FAC10-6F2F-4968-BE7A-DD255D66E8F9}" dt="2024-03-20T13:50:17.829" v="91" actId="20577"/>
        <pc:sldMkLst>
          <pc:docMk/>
          <pc:sldMk cId="3708111137" sldId="358"/>
        </pc:sldMkLst>
        <pc:spChg chg="mod">
          <ac:chgData name="Bob Brown" userId="de4355ee-7296-4195-ba97-c8dead83c87d" providerId="ADAL" clId="{397FAC10-6F2F-4968-BE7A-DD255D66E8F9}" dt="2024-03-20T13:50:17.829" v="91" actId="20577"/>
          <ac:spMkLst>
            <pc:docMk/>
            <pc:sldMk cId="3708111137" sldId="358"/>
            <ac:spMk id="5" creationId="{8BE73718-525E-6C74-B022-1B241784E3A9}"/>
          </ac:spMkLst>
        </pc:spChg>
      </pc:sldChg>
      <pc:sldChg chg="add del">
        <pc:chgData name="Bob Brown" userId="de4355ee-7296-4195-ba97-c8dead83c87d" providerId="ADAL" clId="{397FAC10-6F2F-4968-BE7A-DD255D66E8F9}" dt="2024-03-20T13:50:27.899" v="92" actId="47"/>
        <pc:sldMkLst>
          <pc:docMk/>
          <pc:sldMk cId="417437599" sldId="359"/>
        </pc:sldMkLst>
      </pc:sldChg>
      <pc:sldChg chg="add del">
        <pc:chgData name="Bob Brown" userId="de4355ee-7296-4195-ba97-c8dead83c87d" providerId="ADAL" clId="{397FAC10-6F2F-4968-BE7A-DD255D66E8F9}" dt="2024-03-20T13:50:28.698" v="93" actId="47"/>
        <pc:sldMkLst>
          <pc:docMk/>
          <pc:sldMk cId="1394131207" sldId="360"/>
        </pc:sldMkLst>
      </pc:sldChg>
      <pc:sldChg chg="add del">
        <pc:chgData name="Bob Brown" userId="de4355ee-7296-4195-ba97-c8dead83c87d" providerId="ADAL" clId="{397FAC10-6F2F-4968-BE7A-DD255D66E8F9}" dt="2024-03-20T13:50:29.382" v="94" actId="47"/>
        <pc:sldMkLst>
          <pc:docMk/>
          <pc:sldMk cId="4077060840" sldId="361"/>
        </pc:sldMkLst>
      </pc:sldChg>
      <pc:sldChg chg="add del">
        <pc:chgData name="Bob Brown" userId="de4355ee-7296-4195-ba97-c8dead83c87d" providerId="ADAL" clId="{397FAC10-6F2F-4968-BE7A-DD255D66E8F9}" dt="2024-03-20T13:50:29.793" v="95" actId="47"/>
        <pc:sldMkLst>
          <pc:docMk/>
          <pc:sldMk cId="594699265" sldId="362"/>
        </pc:sldMkLst>
      </pc:sldChg>
      <pc:sldChg chg="add del">
        <pc:chgData name="Bob Brown" userId="de4355ee-7296-4195-ba97-c8dead83c87d" providerId="ADAL" clId="{397FAC10-6F2F-4968-BE7A-DD255D66E8F9}" dt="2024-03-20T13:50:30.292" v="96" actId="47"/>
        <pc:sldMkLst>
          <pc:docMk/>
          <pc:sldMk cId="3847968463" sldId="363"/>
        </pc:sldMkLst>
      </pc:sldChg>
      <pc:sldChg chg="add del">
        <pc:chgData name="Bob Brown" userId="de4355ee-7296-4195-ba97-c8dead83c87d" providerId="ADAL" clId="{397FAC10-6F2F-4968-BE7A-DD255D66E8F9}" dt="2024-03-20T13:50:30.923" v="97" actId="47"/>
        <pc:sldMkLst>
          <pc:docMk/>
          <pc:sldMk cId="533296918" sldId="364"/>
        </pc:sldMkLst>
      </pc:sldChg>
      <pc:sldChg chg="add">
        <pc:chgData name="Bob Brown" userId="de4355ee-7296-4195-ba97-c8dead83c87d" providerId="ADAL" clId="{397FAC10-6F2F-4968-BE7A-DD255D66E8F9}" dt="2024-03-20T13:47:24.896" v="51"/>
        <pc:sldMkLst>
          <pc:docMk/>
          <pc:sldMk cId="1008626558" sldId="365"/>
        </pc:sldMkLst>
      </pc:sldChg>
      <pc:sldChg chg="add del">
        <pc:chgData name="Bob Brown" userId="de4355ee-7296-4195-ba97-c8dead83c87d" providerId="ADAL" clId="{397FAC10-6F2F-4968-BE7A-DD255D66E8F9}" dt="2024-03-20T13:50:39.056" v="98" actId="47"/>
        <pc:sldMkLst>
          <pc:docMk/>
          <pc:sldMk cId="1360847465" sldId="366"/>
        </pc:sldMkLst>
      </pc:sldChg>
      <pc:sldChg chg="add del">
        <pc:chgData name="Bob Brown" userId="de4355ee-7296-4195-ba97-c8dead83c87d" providerId="ADAL" clId="{397FAC10-6F2F-4968-BE7A-DD255D66E8F9}" dt="2024-03-20T13:51:38.903" v="122" actId="47"/>
        <pc:sldMkLst>
          <pc:docMk/>
          <pc:sldMk cId="2011992632" sldId="366"/>
        </pc:sldMkLst>
      </pc:sldChg>
      <pc:sldChg chg="add del">
        <pc:chgData name="Bob Brown" userId="de4355ee-7296-4195-ba97-c8dead83c87d" providerId="ADAL" clId="{397FAC10-6F2F-4968-BE7A-DD255D66E8F9}" dt="2024-03-20T13:51:45.525" v="123" actId="47"/>
        <pc:sldMkLst>
          <pc:docMk/>
          <pc:sldMk cId="872961311" sldId="367"/>
        </pc:sldMkLst>
      </pc:sldChg>
      <pc:sldChg chg="add del">
        <pc:chgData name="Bob Brown" userId="de4355ee-7296-4195-ba97-c8dead83c87d" providerId="ADAL" clId="{397FAC10-6F2F-4968-BE7A-DD255D66E8F9}" dt="2024-03-20T13:50:39.426" v="99" actId="47"/>
        <pc:sldMkLst>
          <pc:docMk/>
          <pc:sldMk cId="2499277824" sldId="367"/>
        </pc:sldMkLst>
      </pc:sldChg>
      <pc:sldChg chg="add del">
        <pc:chgData name="Bob Brown" userId="de4355ee-7296-4195-ba97-c8dead83c87d" providerId="ADAL" clId="{397FAC10-6F2F-4968-BE7A-DD255D66E8F9}" dt="2024-03-20T13:51:46.862" v="124" actId="47"/>
        <pc:sldMkLst>
          <pc:docMk/>
          <pc:sldMk cId="311788376" sldId="368"/>
        </pc:sldMkLst>
      </pc:sldChg>
      <pc:sldChg chg="add del">
        <pc:chgData name="Bob Brown" userId="de4355ee-7296-4195-ba97-c8dead83c87d" providerId="ADAL" clId="{397FAC10-6F2F-4968-BE7A-DD255D66E8F9}" dt="2024-03-20T13:50:39.866" v="100" actId="47"/>
        <pc:sldMkLst>
          <pc:docMk/>
          <pc:sldMk cId="315136853" sldId="368"/>
        </pc:sldMkLst>
      </pc:sldChg>
      <pc:sldChg chg="add del">
        <pc:chgData name="Bob Brown" userId="de4355ee-7296-4195-ba97-c8dead83c87d" providerId="ADAL" clId="{397FAC10-6F2F-4968-BE7A-DD255D66E8F9}" dt="2024-03-20T13:50:40.588" v="101" actId="47"/>
        <pc:sldMkLst>
          <pc:docMk/>
          <pc:sldMk cId="110667157" sldId="369"/>
        </pc:sldMkLst>
      </pc:sldChg>
      <pc:sldChg chg="add">
        <pc:chgData name="Bob Brown" userId="de4355ee-7296-4195-ba97-c8dead83c87d" providerId="ADAL" clId="{397FAC10-6F2F-4968-BE7A-DD255D66E8F9}" dt="2024-03-20T13:51:24.010" v="121"/>
        <pc:sldMkLst>
          <pc:docMk/>
          <pc:sldMk cId="463957298" sldId="369"/>
        </pc:sldMkLst>
      </pc:sldChg>
      <pc:sldChg chg="add del">
        <pc:chgData name="Bob Brown" userId="de4355ee-7296-4195-ba97-c8dead83c87d" providerId="ADAL" clId="{397FAC10-6F2F-4968-BE7A-DD255D66E8F9}" dt="2024-03-20T13:50:42.202" v="102" actId="47"/>
        <pc:sldMkLst>
          <pc:docMk/>
          <pc:sldMk cId="1174776813" sldId="370"/>
        </pc:sldMkLst>
      </pc:sldChg>
      <pc:sldChg chg="add">
        <pc:chgData name="Bob Brown" userId="de4355ee-7296-4195-ba97-c8dead83c87d" providerId="ADAL" clId="{397FAC10-6F2F-4968-BE7A-DD255D66E8F9}" dt="2024-03-20T13:51:24.010" v="121"/>
        <pc:sldMkLst>
          <pc:docMk/>
          <pc:sldMk cId="4142475161" sldId="370"/>
        </pc:sldMkLst>
      </pc:sldChg>
      <pc:sldChg chg="add">
        <pc:chgData name="Bob Brown" userId="de4355ee-7296-4195-ba97-c8dead83c87d" providerId="ADAL" clId="{397FAC10-6F2F-4968-BE7A-DD255D66E8F9}" dt="2024-03-20T13:51:24.010" v="121"/>
        <pc:sldMkLst>
          <pc:docMk/>
          <pc:sldMk cId="652004346" sldId="371"/>
        </pc:sldMkLst>
      </pc:sldChg>
      <pc:sldChg chg="add del">
        <pc:chgData name="Bob Brown" userId="de4355ee-7296-4195-ba97-c8dead83c87d" providerId="ADAL" clId="{397FAC10-6F2F-4968-BE7A-DD255D66E8F9}" dt="2024-03-20T13:50:43.755" v="103" actId="47"/>
        <pc:sldMkLst>
          <pc:docMk/>
          <pc:sldMk cId="945867970" sldId="371"/>
        </pc:sldMkLst>
      </pc:sldChg>
      <pc:sldChg chg="add del">
        <pc:chgData name="Bob Brown" userId="de4355ee-7296-4195-ba97-c8dead83c87d" providerId="ADAL" clId="{397FAC10-6F2F-4968-BE7A-DD255D66E8F9}" dt="2024-03-20T13:50:44.346" v="104" actId="47"/>
        <pc:sldMkLst>
          <pc:docMk/>
          <pc:sldMk cId="1752950489" sldId="372"/>
        </pc:sldMkLst>
      </pc:sldChg>
      <pc:sldChg chg="add">
        <pc:chgData name="Bob Brown" userId="de4355ee-7296-4195-ba97-c8dead83c87d" providerId="ADAL" clId="{397FAC10-6F2F-4968-BE7A-DD255D66E8F9}" dt="2024-03-20T13:51:24.010" v="121"/>
        <pc:sldMkLst>
          <pc:docMk/>
          <pc:sldMk cId="3113368333" sldId="372"/>
        </pc:sldMkLst>
      </pc:sldChg>
      <pc:sldChg chg="add del">
        <pc:chgData name="Bob Brown" userId="de4355ee-7296-4195-ba97-c8dead83c87d" providerId="ADAL" clId="{397FAC10-6F2F-4968-BE7A-DD255D66E8F9}" dt="2024-03-20T13:50:44.659" v="105" actId="47"/>
        <pc:sldMkLst>
          <pc:docMk/>
          <pc:sldMk cId="3644125639" sldId="373"/>
        </pc:sldMkLst>
      </pc:sldChg>
      <pc:sldChg chg="add">
        <pc:chgData name="Bob Brown" userId="de4355ee-7296-4195-ba97-c8dead83c87d" providerId="ADAL" clId="{397FAC10-6F2F-4968-BE7A-DD255D66E8F9}" dt="2024-03-20T13:51:24.010" v="121"/>
        <pc:sldMkLst>
          <pc:docMk/>
          <pc:sldMk cId="4088168421" sldId="373"/>
        </pc:sldMkLst>
      </pc:sldChg>
      <pc:sldChg chg="add del">
        <pc:chgData name="Bob Brown" userId="de4355ee-7296-4195-ba97-c8dead83c87d" providerId="ADAL" clId="{397FAC10-6F2F-4968-BE7A-DD255D66E8F9}" dt="2024-03-20T13:52:02.551" v="125" actId="47"/>
        <pc:sldMkLst>
          <pc:docMk/>
          <pc:sldMk cId="515737718" sldId="374"/>
        </pc:sldMkLst>
      </pc:sldChg>
      <pc:sldChg chg="add del">
        <pc:chgData name="Bob Brown" userId="de4355ee-7296-4195-ba97-c8dead83c87d" providerId="ADAL" clId="{397FAC10-6F2F-4968-BE7A-DD255D66E8F9}" dt="2024-03-20T13:50:45.049" v="106" actId="47"/>
        <pc:sldMkLst>
          <pc:docMk/>
          <pc:sldMk cId="3082715004" sldId="374"/>
        </pc:sldMkLst>
      </pc:sldChg>
      <pc:sldChg chg="add del">
        <pc:chgData name="Bob Brown" userId="de4355ee-7296-4195-ba97-c8dead83c87d" providerId="ADAL" clId="{397FAC10-6F2F-4968-BE7A-DD255D66E8F9}" dt="2024-03-20T13:52:03.447" v="126" actId="47"/>
        <pc:sldMkLst>
          <pc:docMk/>
          <pc:sldMk cId="942776154" sldId="375"/>
        </pc:sldMkLst>
      </pc:sldChg>
      <pc:sldChg chg="add del">
        <pc:chgData name="Bob Brown" userId="de4355ee-7296-4195-ba97-c8dead83c87d" providerId="ADAL" clId="{397FAC10-6F2F-4968-BE7A-DD255D66E8F9}" dt="2024-03-20T13:50:45.426" v="107" actId="47"/>
        <pc:sldMkLst>
          <pc:docMk/>
          <pc:sldMk cId="4189534517" sldId="375"/>
        </pc:sldMkLst>
      </pc:sldChg>
      <pc:sldChg chg="add del">
        <pc:chgData name="Bob Brown" userId="de4355ee-7296-4195-ba97-c8dead83c87d" providerId="ADAL" clId="{397FAC10-6F2F-4968-BE7A-DD255D66E8F9}" dt="2024-03-20T13:50:45.970" v="108" actId="47"/>
        <pc:sldMkLst>
          <pc:docMk/>
          <pc:sldMk cId="682422584" sldId="376"/>
        </pc:sldMkLst>
      </pc:sldChg>
      <pc:sldChg chg="add del">
        <pc:chgData name="Bob Brown" userId="de4355ee-7296-4195-ba97-c8dead83c87d" providerId="ADAL" clId="{397FAC10-6F2F-4968-BE7A-DD255D66E8F9}" dt="2024-03-20T13:52:04.055" v="127" actId="47"/>
        <pc:sldMkLst>
          <pc:docMk/>
          <pc:sldMk cId="3697716772" sldId="376"/>
        </pc:sldMkLst>
      </pc:sldChg>
      <pc:sldChg chg="add del">
        <pc:chgData name="Bob Brown" userId="de4355ee-7296-4195-ba97-c8dead83c87d" providerId="ADAL" clId="{397FAC10-6F2F-4968-BE7A-DD255D66E8F9}" dt="2024-03-20T13:50:46.504" v="109" actId="47"/>
        <pc:sldMkLst>
          <pc:docMk/>
          <pc:sldMk cId="3113017421" sldId="377"/>
        </pc:sldMkLst>
      </pc:sldChg>
      <pc:sldChg chg="add del">
        <pc:chgData name="Bob Brown" userId="de4355ee-7296-4195-ba97-c8dead83c87d" providerId="ADAL" clId="{397FAC10-6F2F-4968-BE7A-DD255D66E8F9}" dt="2024-03-20T13:52:05.302" v="128" actId="47"/>
        <pc:sldMkLst>
          <pc:docMk/>
          <pc:sldMk cId="4237308590" sldId="377"/>
        </pc:sldMkLst>
      </pc:sldChg>
      <pc:sldChg chg="add del">
        <pc:chgData name="Bob Brown" userId="de4355ee-7296-4195-ba97-c8dead83c87d" providerId="ADAL" clId="{397FAC10-6F2F-4968-BE7A-DD255D66E8F9}" dt="2024-03-20T13:50:47.001" v="110" actId="47"/>
        <pc:sldMkLst>
          <pc:docMk/>
          <pc:sldMk cId="2252652880" sldId="378"/>
        </pc:sldMkLst>
      </pc:sldChg>
      <pc:sldChg chg="add del">
        <pc:chgData name="Bob Brown" userId="de4355ee-7296-4195-ba97-c8dead83c87d" providerId="ADAL" clId="{397FAC10-6F2F-4968-BE7A-DD255D66E8F9}" dt="2024-03-20T13:52:10.119" v="129" actId="47"/>
        <pc:sldMkLst>
          <pc:docMk/>
          <pc:sldMk cId="3813370175" sldId="378"/>
        </pc:sldMkLst>
      </pc:sldChg>
      <pc:sldChg chg="add del">
        <pc:chgData name="Bob Brown" userId="de4355ee-7296-4195-ba97-c8dead83c87d" providerId="ADAL" clId="{397FAC10-6F2F-4968-BE7A-DD255D66E8F9}" dt="2024-03-20T13:50:47.530" v="111" actId="47"/>
        <pc:sldMkLst>
          <pc:docMk/>
          <pc:sldMk cId="2443339177" sldId="379"/>
        </pc:sldMkLst>
      </pc:sldChg>
      <pc:sldChg chg="add del">
        <pc:chgData name="Bob Brown" userId="de4355ee-7296-4195-ba97-c8dead83c87d" providerId="ADAL" clId="{397FAC10-6F2F-4968-BE7A-DD255D66E8F9}" dt="2024-03-20T13:52:10.846" v="130" actId="47"/>
        <pc:sldMkLst>
          <pc:docMk/>
          <pc:sldMk cId="2889324838" sldId="379"/>
        </pc:sldMkLst>
      </pc:sldChg>
      <pc:sldChg chg="add del">
        <pc:chgData name="Bob Brown" userId="de4355ee-7296-4195-ba97-c8dead83c87d" providerId="ADAL" clId="{397FAC10-6F2F-4968-BE7A-DD255D66E8F9}" dt="2024-03-20T13:52:11.703" v="131" actId="47"/>
        <pc:sldMkLst>
          <pc:docMk/>
          <pc:sldMk cId="962476337" sldId="380"/>
        </pc:sldMkLst>
      </pc:sldChg>
      <pc:sldChg chg="add del">
        <pc:chgData name="Bob Brown" userId="de4355ee-7296-4195-ba97-c8dead83c87d" providerId="ADAL" clId="{397FAC10-6F2F-4968-BE7A-DD255D66E8F9}" dt="2024-03-20T13:50:48.098" v="112" actId="47"/>
        <pc:sldMkLst>
          <pc:docMk/>
          <pc:sldMk cId="3580335608" sldId="380"/>
        </pc:sldMkLst>
      </pc:sldChg>
      <pc:sldChg chg="add del">
        <pc:chgData name="Bob Brown" userId="de4355ee-7296-4195-ba97-c8dead83c87d" providerId="ADAL" clId="{397FAC10-6F2F-4968-BE7A-DD255D66E8F9}" dt="2024-03-20T13:52:12.524" v="132" actId="47"/>
        <pc:sldMkLst>
          <pc:docMk/>
          <pc:sldMk cId="2728821732" sldId="381"/>
        </pc:sldMkLst>
      </pc:sldChg>
      <pc:sldChg chg="add del">
        <pc:chgData name="Bob Brown" userId="de4355ee-7296-4195-ba97-c8dead83c87d" providerId="ADAL" clId="{397FAC10-6F2F-4968-BE7A-DD255D66E8F9}" dt="2024-03-20T13:50:48.716" v="113" actId="47"/>
        <pc:sldMkLst>
          <pc:docMk/>
          <pc:sldMk cId="2981026452" sldId="381"/>
        </pc:sldMkLst>
      </pc:sldChg>
      <pc:sldChg chg="add del">
        <pc:chgData name="Bob Brown" userId="de4355ee-7296-4195-ba97-c8dead83c87d" providerId="ADAL" clId="{397FAC10-6F2F-4968-BE7A-DD255D66E8F9}" dt="2024-03-20T13:52:13.167" v="133" actId="47"/>
        <pc:sldMkLst>
          <pc:docMk/>
          <pc:sldMk cId="334131629" sldId="382"/>
        </pc:sldMkLst>
      </pc:sldChg>
      <pc:sldChg chg="add del">
        <pc:chgData name="Bob Brown" userId="de4355ee-7296-4195-ba97-c8dead83c87d" providerId="ADAL" clId="{397FAC10-6F2F-4968-BE7A-DD255D66E8F9}" dt="2024-03-20T13:50:50.623" v="114" actId="47"/>
        <pc:sldMkLst>
          <pc:docMk/>
          <pc:sldMk cId="1703411372" sldId="382"/>
        </pc:sldMkLst>
      </pc:sldChg>
      <pc:sldChg chg="add del">
        <pc:chgData name="Bob Brown" userId="de4355ee-7296-4195-ba97-c8dead83c87d" providerId="ADAL" clId="{397FAC10-6F2F-4968-BE7A-DD255D66E8F9}" dt="2024-03-20T13:52:13.806" v="134" actId="47"/>
        <pc:sldMkLst>
          <pc:docMk/>
          <pc:sldMk cId="2061449099" sldId="383"/>
        </pc:sldMkLst>
      </pc:sldChg>
      <pc:sldChg chg="add del">
        <pc:chgData name="Bob Brown" userId="de4355ee-7296-4195-ba97-c8dead83c87d" providerId="ADAL" clId="{397FAC10-6F2F-4968-BE7A-DD255D66E8F9}" dt="2024-03-20T13:50:57.179" v="117" actId="47"/>
        <pc:sldMkLst>
          <pc:docMk/>
          <pc:sldMk cId="3555135759" sldId="383"/>
        </pc:sldMkLst>
      </pc:sldChg>
      <pc:sldChg chg="add del">
        <pc:chgData name="Bob Brown" userId="de4355ee-7296-4195-ba97-c8dead83c87d" providerId="ADAL" clId="{397FAC10-6F2F-4968-BE7A-DD255D66E8F9}" dt="2024-03-20T13:51:00.665" v="118" actId="47"/>
        <pc:sldMkLst>
          <pc:docMk/>
          <pc:sldMk cId="1452229626" sldId="384"/>
        </pc:sldMkLst>
      </pc:sldChg>
      <pc:sldChg chg="add del">
        <pc:chgData name="Bob Brown" userId="de4355ee-7296-4195-ba97-c8dead83c87d" providerId="ADAL" clId="{397FAC10-6F2F-4968-BE7A-DD255D66E8F9}" dt="2024-03-20T13:52:14.734" v="135" actId="47"/>
        <pc:sldMkLst>
          <pc:docMk/>
          <pc:sldMk cId="3447030819" sldId="384"/>
        </pc:sldMkLst>
      </pc:sldChg>
      <pc:sldChg chg="add del">
        <pc:chgData name="Bob Brown" userId="de4355ee-7296-4195-ba97-c8dead83c87d" providerId="ADAL" clId="{397FAC10-6F2F-4968-BE7A-DD255D66E8F9}" dt="2024-03-20T13:51:02.138" v="119" actId="47"/>
        <pc:sldMkLst>
          <pc:docMk/>
          <pc:sldMk cId="1096475094" sldId="385"/>
        </pc:sldMkLst>
      </pc:sldChg>
      <pc:sldChg chg="add del">
        <pc:chgData name="Bob Brown" userId="de4355ee-7296-4195-ba97-c8dead83c87d" providerId="ADAL" clId="{397FAC10-6F2F-4968-BE7A-DD255D66E8F9}" dt="2024-03-20T13:52:15.305" v="136" actId="47"/>
        <pc:sldMkLst>
          <pc:docMk/>
          <pc:sldMk cId="2233047700" sldId="385"/>
        </pc:sldMkLst>
      </pc:sldChg>
      <pc:sldChg chg="add del">
        <pc:chgData name="Bob Brown" userId="de4355ee-7296-4195-ba97-c8dead83c87d" providerId="ADAL" clId="{397FAC10-6F2F-4968-BE7A-DD255D66E8F9}" dt="2024-03-20T13:52:16.319" v="137" actId="47"/>
        <pc:sldMkLst>
          <pc:docMk/>
          <pc:sldMk cId="2362541868" sldId="386"/>
        </pc:sldMkLst>
      </pc:sldChg>
      <pc:sldChg chg="add del">
        <pc:chgData name="Bob Brown" userId="de4355ee-7296-4195-ba97-c8dead83c87d" providerId="ADAL" clId="{397FAC10-6F2F-4968-BE7A-DD255D66E8F9}" dt="2024-03-20T13:52:17.340" v="138" actId="47"/>
        <pc:sldMkLst>
          <pc:docMk/>
          <pc:sldMk cId="445096247" sldId="387"/>
        </pc:sldMkLst>
      </pc:sldChg>
      <pc:sldChg chg="add del">
        <pc:chgData name="Bob Brown" userId="de4355ee-7296-4195-ba97-c8dead83c87d" providerId="ADAL" clId="{397FAC10-6F2F-4968-BE7A-DD255D66E8F9}" dt="2024-03-20T13:52:17.894" v="139" actId="47"/>
        <pc:sldMkLst>
          <pc:docMk/>
          <pc:sldMk cId="13423269" sldId="388"/>
        </pc:sldMkLst>
      </pc:sldChg>
      <pc:sldChg chg="add">
        <pc:chgData name="Bob Brown" userId="de4355ee-7296-4195-ba97-c8dead83c87d" providerId="ADAL" clId="{397FAC10-6F2F-4968-BE7A-DD255D66E8F9}" dt="2024-03-20T13:51:24.010" v="121"/>
        <pc:sldMkLst>
          <pc:docMk/>
          <pc:sldMk cId="513548990" sldId="389"/>
        </pc:sldMkLst>
      </pc:sldChg>
      <pc:sldChg chg="add del">
        <pc:chgData name="Bob Brown" userId="de4355ee-7296-4195-ba97-c8dead83c87d" providerId="ADAL" clId="{397FAC10-6F2F-4968-BE7A-DD255D66E8F9}" dt="2024-03-20T13:52:25.932" v="140" actId="47"/>
        <pc:sldMkLst>
          <pc:docMk/>
          <pc:sldMk cId="2747857342" sldId="390"/>
        </pc:sldMkLst>
      </pc:sldChg>
      <pc:sldChg chg="add del">
        <pc:chgData name="Bob Brown" userId="de4355ee-7296-4195-ba97-c8dead83c87d" providerId="ADAL" clId="{397FAC10-6F2F-4968-BE7A-DD255D66E8F9}" dt="2024-03-20T13:52:26.444" v="141" actId="47"/>
        <pc:sldMkLst>
          <pc:docMk/>
          <pc:sldMk cId="232671027" sldId="391"/>
        </pc:sldMkLst>
      </pc:sldChg>
      <pc:sldChg chg="add">
        <pc:chgData name="Bob Brown" userId="de4355ee-7296-4195-ba97-c8dead83c87d" providerId="ADAL" clId="{397FAC10-6F2F-4968-BE7A-DD255D66E8F9}" dt="2024-03-20T13:51:24.010" v="121"/>
        <pc:sldMkLst>
          <pc:docMk/>
          <pc:sldMk cId="2824390607" sldId="392"/>
        </pc:sldMkLst>
      </pc:sldChg>
      <pc:sldChg chg="add del">
        <pc:chgData name="Bob Brown" userId="de4355ee-7296-4195-ba97-c8dead83c87d" providerId="ADAL" clId="{397FAC10-6F2F-4968-BE7A-DD255D66E8F9}" dt="2024-03-20T13:52:32.942" v="142" actId="47"/>
        <pc:sldMkLst>
          <pc:docMk/>
          <pc:sldMk cId="1846256890" sldId="393"/>
        </pc:sldMkLst>
      </pc:sldChg>
      <pc:sldChg chg="add del">
        <pc:chgData name="Bob Brown" userId="de4355ee-7296-4195-ba97-c8dead83c87d" providerId="ADAL" clId="{397FAC10-6F2F-4968-BE7A-DD255D66E8F9}" dt="2024-03-20T13:52:33.637" v="143" actId="47"/>
        <pc:sldMkLst>
          <pc:docMk/>
          <pc:sldMk cId="2986998439" sldId="394"/>
        </pc:sldMkLst>
      </pc:sldChg>
      <pc:sldChg chg="add del">
        <pc:chgData name="Bob Brown" userId="de4355ee-7296-4195-ba97-c8dead83c87d" providerId="ADAL" clId="{397FAC10-6F2F-4968-BE7A-DD255D66E8F9}" dt="2024-03-20T13:52:34.396" v="144" actId="47"/>
        <pc:sldMkLst>
          <pc:docMk/>
          <pc:sldMk cId="2428313233" sldId="395"/>
        </pc:sldMkLst>
      </pc:sldChg>
      <pc:sldChg chg="add del">
        <pc:chgData name="Bob Brown" userId="de4355ee-7296-4195-ba97-c8dead83c87d" providerId="ADAL" clId="{397FAC10-6F2F-4968-BE7A-DD255D66E8F9}" dt="2024-03-20T13:52:35.109" v="145" actId="47"/>
        <pc:sldMkLst>
          <pc:docMk/>
          <pc:sldMk cId="2916836359" sldId="396"/>
        </pc:sldMkLst>
      </pc:sldChg>
      <pc:sldChg chg="add del">
        <pc:chgData name="Bob Brown" userId="de4355ee-7296-4195-ba97-c8dead83c87d" providerId="ADAL" clId="{397FAC10-6F2F-4968-BE7A-DD255D66E8F9}" dt="2024-03-20T13:52:36.734" v="146" actId="47"/>
        <pc:sldMkLst>
          <pc:docMk/>
          <pc:sldMk cId="1202663959" sldId="397"/>
        </pc:sldMkLst>
      </pc:sldChg>
      <pc:sldChg chg="add">
        <pc:chgData name="Bob Brown" userId="de4355ee-7296-4195-ba97-c8dead83c87d" providerId="ADAL" clId="{397FAC10-6F2F-4968-BE7A-DD255D66E8F9}" dt="2024-03-20T13:51:24.010" v="121"/>
        <pc:sldMkLst>
          <pc:docMk/>
          <pc:sldMk cId="312080995" sldId="398"/>
        </pc:sldMkLst>
      </pc:sldChg>
      <pc:sldChg chg="add">
        <pc:chgData name="Bob Brown" userId="de4355ee-7296-4195-ba97-c8dead83c87d" providerId="ADAL" clId="{397FAC10-6F2F-4968-BE7A-DD255D66E8F9}" dt="2024-03-20T13:51:24.010" v="121"/>
        <pc:sldMkLst>
          <pc:docMk/>
          <pc:sldMk cId="4179622057" sldId="399"/>
        </pc:sldMkLst>
      </pc:sldChg>
      <pc:sldChg chg="add">
        <pc:chgData name="Bob Brown" userId="de4355ee-7296-4195-ba97-c8dead83c87d" providerId="ADAL" clId="{397FAC10-6F2F-4968-BE7A-DD255D66E8F9}" dt="2024-03-20T13:51:24.010" v="121"/>
        <pc:sldMkLst>
          <pc:docMk/>
          <pc:sldMk cId="3578665369" sldId="400"/>
        </pc:sldMkLst>
      </pc:sldChg>
      <pc:sldChg chg="add">
        <pc:chgData name="Bob Brown" userId="de4355ee-7296-4195-ba97-c8dead83c87d" providerId="ADAL" clId="{397FAC10-6F2F-4968-BE7A-DD255D66E8F9}" dt="2024-03-20T13:51:24.010" v="121"/>
        <pc:sldMkLst>
          <pc:docMk/>
          <pc:sldMk cId="1792426356" sldId="401"/>
        </pc:sldMkLst>
      </pc:sldChg>
      <pc:sldChg chg="add">
        <pc:chgData name="Bob Brown" userId="de4355ee-7296-4195-ba97-c8dead83c87d" providerId="ADAL" clId="{397FAC10-6F2F-4968-BE7A-DD255D66E8F9}" dt="2024-03-20T13:51:24.010" v="121"/>
        <pc:sldMkLst>
          <pc:docMk/>
          <pc:sldMk cId="3222450108" sldId="402"/>
        </pc:sldMkLst>
      </pc:sldChg>
      <pc:sldChg chg="add del">
        <pc:chgData name="Bob Brown" userId="de4355ee-7296-4195-ba97-c8dead83c87d" providerId="ADAL" clId="{397FAC10-6F2F-4968-BE7A-DD255D66E8F9}" dt="2024-03-20T13:52:57.653" v="147" actId="47"/>
        <pc:sldMkLst>
          <pc:docMk/>
          <pc:sldMk cId="2014692573" sldId="403"/>
        </pc:sldMkLst>
      </pc:sldChg>
      <pc:sldChg chg="add del">
        <pc:chgData name="Bob Brown" userId="de4355ee-7296-4195-ba97-c8dead83c87d" providerId="ADAL" clId="{397FAC10-6F2F-4968-BE7A-DD255D66E8F9}" dt="2024-03-20T13:52:58.811" v="148" actId="47"/>
        <pc:sldMkLst>
          <pc:docMk/>
          <pc:sldMk cId="2436019508" sldId="404"/>
        </pc:sldMkLst>
      </pc:sldChg>
      <pc:sldChg chg="add del">
        <pc:chgData name="Bob Brown" userId="de4355ee-7296-4195-ba97-c8dead83c87d" providerId="ADAL" clId="{397FAC10-6F2F-4968-BE7A-DD255D66E8F9}" dt="2024-03-20T13:52:59.534" v="149" actId="47"/>
        <pc:sldMkLst>
          <pc:docMk/>
          <pc:sldMk cId="611209080" sldId="405"/>
        </pc:sldMkLst>
      </pc:sldChg>
      <pc:sldChg chg="add del">
        <pc:chgData name="Bob Brown" userId="de4355ee-7296-4195-ba97-c8dead83c87d" providerId="ADAL" clId="{397FAC10-6F2F-4968-BE7A-DD255D66E8F9}" dt="2024-03-20T13:53:00.615" v="150" actId="47"/>
        <pc:sldMkLst>
          <pc:docMk/>
          <pc:sldMk cId="2560824872" sldId="406"/>
        </pc:sldMkLst>
      </pc:sldChg>
      <pc:sldChg chg="add del">
        <pc:chgData name="Bob Brown" userId="de4355ee-7296-4195-ba97-c8dead83c87d" providerId="ADAL" clId="{397FAC10-6F2F-4968-BE7A-DD255D66E8F9}" dt="2024-03-20T13:53:01.152" v="151" actId="47"/>
        <pc:sldMkLst>
          <pc:docMk/>
          <pc:sldMk cId="4255791141" sldId="407"/>
        </pc:sldMkLst>
      </pc:sldChg>
      <pc:sldChg chg="add del">
        <pc:chgData name="Bob Brown" userId="de4355ee-7296-4195-ba97-c8dead83c87d" providerId="ADAL" clId="{397FAC10-6F2F-4968-BE7A-DD255D66E8F9}" dt="2024-03-20T13:53:01.599" v="152" actId="47"/>
        <pc:sldMkLst>
          <pc:docMk/>
          <pc:sldMk cId="4089808818" sldId="408"/>
        </pc:sldMkLst>
      </pc:sldChg>
      <pc:sldChg chg="add del">
        <pc:chgData name="Bob Brown" userId="de4355ee-7296-4195-ba97-c8dead83c87d" providerId="ADAL" clId="{397FAC10-6F2F-4968-BE7A-DD255D66E8F9}" dt="2024-03-20T13:53:02.639" v="153" actId="47"/>
        <pc:sldMkLst>
          <pc:docMk/>
          <pc:sldMk cId="2836052114" sldId="409"/>
        </pc:sldMkLst>
      </pc:sldChg>
      <pc:sldChg chg="add del">
        <pc:chgData name="Bob Brown" userId="de4355ee-7296-4195-ba97-c8dead83c87d" providerId="ADAL" clId="{397FAC10-6F2F-4968-BE7A-DD255D66E8F9}" dt="2024-03-20T13:53:03.699" v="154" actId="47"/>
        <pc:sldMkLst>
          <pc:docMk/>
          <pc:sldMk cId="929132081" sldId="410"/>
        </pc:sldMkLst>
      </pc:sldChg>
      <pc:sldChg chg="add del">
        <pc:chgData name="Bob Brown" userId="de4355ee-7296-4195-ba97-c8dead83c87d" providerId="ADAL" clId="{397FAC10-6F2F-4968-BE7A-DD255D66E8F9}" dt="2024-03-20T13:53:13.486" v="156" actId="47"/>
        <pc:sldMkLst>
          <pc:docMk/>
          <pc:sldMk cId="949316149" sldId="411"/>
        </pc:sldMkLst>
      </pc:sldChg>
      <pc:sldChg chg="add">
        <pc:chgData name="Bob Brown" userId="de4355ee-7296-4195-ba97-c8dead83c87d" providerId="ADAL" clId="{397FAC10-6F2F-4968-BE7A-DD255D66E8F9}" dt="2024-03-20T13:51:24.010" v="121"/>
        <pc:sldMkLst>
          <pc:docMk/>
          <pc:sldMk cId="3859859197" sldId="412"/>
        </pc:sldMkLst>
      </pc:sldChg>
      <pc:sldChg chg="add">
        <pc:chgData name="Bob Brown" userId="de4355ee-7296-4195-ba97-c8dead83c87d" providerId="ADAL" clId="{397FAC10-6F2F-4968-BE7A-DD255D66E8F9}" dt="2024-03-20T13:51:24.010" v="121"/>
        <pc:sldMkLst>
          <pc:docMk/>
          <pc:sldMk cId="3486069093" sldId="413"/>
        </pc:sldMkLst>
      </pc:sldChg>
      <pc:sldChg chg="add del">
        <pc:chgData name="Bob Brown" userId="de4355ee-7296-4195-ba97-c8dead83c87d" providerId="ADAL" clId="{397FAC10-6F2F-4968-BE7A-DD255D66E8F9}" dt="2024-03-20T13:53:28.321" v="157" actId="47"/>
        <pc:sldMkLst>
          <pc:docMk/>
          <pc:sldMk cId="2710848274" sldId="414"/>
        </pc:sldMkLst>
      </pc:sldChg>
      <pc:sldChg chg="add del">
        <pc:chgData name="Bob Brown" userId="de4355ee-7296-4195-ba97-c8dead83c87d" providerId="ADAL" clId="{397FAC10-6F2F-4968-BE7A-DD255D66E8F9}" dt="2024-03-20T13:53:28.692" v="158" actId="47"/>
        <pc:sldMkLst>
          <pc:docMk/>
          <pc:sldMk cId="615915392" sldId="415"/>
        </pc:sldMkLst>
      </pc:sldChg>
      <pc:sldChg chg="add">
        <pc:chgData name="Bob Brown" userId="de4355ee-7296-4195-ba97-c8dead83c87d" providerId="ADAL" clId="{397FAC10-6F2F-4968-BE7A-DD255D66E8F9}" dt="2024-03-20T13:51:24.010" v="121"/>
        <pc:sldMkLst>
          <pc:docMk/>
          <pc:sldMk cId="3641728462" sldId="416"/>
        </pc:sldMkLst>
      </pc:sldChg>
      <pc:sldChg chg="add del">
        <pc:chgData name="Bob Brown" userId="de4355ee-7296-4195-ba97-c8dead83c87d" providerId="ADAL" clId="{397FAC10-6F2F-4968-BE7A-DD255D66E8F9}" dt="2024-03-20T13:53:35.539" v="159" actId="47"/>
        <pc:sldMkLst>
          <pc:docMk/>
          <pc:sldMk cId="4220029817" sldId="417"/>
        </pc:sldMkLst>
      </pc:sldChg>
      <pc:sldChg chg="add del">
        <pc:chgData name="Bob Brown" userId="de4355ee-7296-4195-ba97-c8dead83c87d" providerId="ADAL" clId="{397FAC10-6F2F-4968-BE7A-DD255D66E8F9}" dt="2024-03-20T13:53:36.322" v="160" actId="47"/>
        <pc:sldMkLst>
          <pc:docMk/>
          <pc:sldMk cId="2411716610" sldId="418"/>
        </pc:sldMkLst>
      </pc:sldChg>
      <pc:sldChg chg="add del">
        <pc:chgData name="Bob Brown" userId="de4355ee-7296-4195-ba97-c8dead83c87d" providerId="ADAL" clId="{397FAC10-6F2F-4968-BE7A-DD255D66E8F9}" dt="2024-03-20T13:53:36.997" v="161" actId="47"/>
        <pc:sldMkLst>
          <pc:docMk/>
          <pc:sldMk cId="3846218212" sldId="419"/>
        </pc:sldMkLst>
      </pc:sldChg>
      <pc:sldChg chg="add del">
        <pc:chgData name="Bob Brown" userId="de4355ee-7296-4195-ba97-c8dead83c87d" providerId="ADAL" clId="{397FAC10-6F2F-4968-BE7A-DD255D66E8F9}" dt="2024-03-20T13:53:40.228" v="162" actId="47"/>
        <pc:sldMkLst>
          <pc:docMk/>
          <pc:sldMk cId="2192726944" sldId="420"/>
        </pc:sldMkLst>
      </pc:sldChg>
      <pc:sldChg chg="add">
        <pc:chgData name="Bob Brown" userId="de4355ee-7296-4195-ba97-c8dead83c87d" providerId="ADAL" clId="{397FAC10-6F2F-4968-BE7A-DD255D66E8F9}" dt="2024-03-20T13:51:24.010" v="121"/>
        <pc:sldMkLst>
          <pc:docMk/>
          <pc:sldMk cId="2501130227" sldId="421"/>
        </pc:sldMkLst>
      </pc:sldChg>
      <pc:sldChg chg="add">
        <pc:chgData name="Bob Brown" userId="de4355ee-7296-4195-ba97-c8dead83c87d" providerId="ADAL" clId="{397FAC10-6F2F-4968-BE7A-DD255D66E8F9}" dt="2024-03-20T13:51:24.010" v="121"/>
        <pc:sldMkLst>
          <pc:docMk/>
          <pc:sldMk cId="1208615545" sldId="422"/>
        </pc:sldMkLst>
      </pc:sldChg>
      <pc:sldChg chg="add del">
        <pc:chgData name="Bob Brown" userId="de4355ee-7296-4195-ba97-c8dead83c87d" providerId="ADAL" clId="{397FAC10-6F2F-4968-BE7A-DD255D66E8F9}" dt="2024-03-20T13:53:50.603" v="163" actId="47"/>
        <pc:sldMkLst>
          <pc:docMk/>
          <pc:sldMk cId="1096475094" sldId="423"/>
        </pc:sldMkLst>
      </pc:sldChg>
      <pc:sldChg chg="add del">
        <pc:chgData name="Bob Brown" userId="de4355ee-7296-4195-ba97-c8dead83c87d" providerId="ADAL" clId="{397FAC10-6F2F-4968-BE7A-DD255D66E8F9}" dt="2024-03-20T13:54:34.728" v="166" actId="47"/>
        <pc:sldMkLst>
          <pc:docMk/>
          <pc:sldMk cId="2569804615" sldId="423"/>
        </pc:sldMkLst>
      </pc:sldChg>
      <pc:sldChg chg="add">
        <pc:chgData name="Bob Brown" userId="de4355ee-7296-4195-ba97-c8dead83c87d" providerId="ADAL" clId="{397FAC10-6F2F-4968-BE7A-DD255D66E8F9}" dt="2024-03-20T13:54:22.993" v="165"/>
        <pc:sldMkLst>
          <pc:docMk/>
          <pc:sldMk cId="281849345" sldId="424"/>
        </pc:sldMkLst>
      </pc:sldChg>
      <pc:sldChg chg="add">
        <pc:chgData name="Bob Brown" userId="de4355ee-7296-4195-ba97-c8dead83c87d" providerId="ADAL" clId="{397FAC10-6F2F-4968-BE7A-DD255D66E8F9}" dt="2024-03-20T13:54:22.993" v="165"/>
        <pc:sldMkLst>
          <pc:docMk/>
          <pc:sldMk cId="3632019585" sldId="425"/>
        </pc:sldMkLst>
      </pc:sldChg>
      <pc:sldChg chg="add del">
        <pc:chgData name="Bob Brown" userId="de4355ee-7296-4195-ba97-c8dead83c87d" providerId="ADAL" clId="{397FAC10-6F2F-4968-BE7A-DD255D66E8F9}" dt="2024-03-20T13:54:56.565" v="167" actId="47"/>
        <pc:sldMkLst>
          <pc:docMk/>
          <pc:sldMk cId="925056352" sldId="426"/>
        </pc:sldMkLst>
      </pc:sldChg>
      <pc:sldChg chg="add del">
        <pc:chgData name="Bob Brown" userId="de4355ee-7296-4195-ba97-c8dead83c87d" providerId="ADAL" clId="{397FAC10-6F2F-4968-BE7A-DD255D66E8F9}" dt="2024-03-20T13:54:57.477" v="168" actId="47"/>
        <pc:sldMkLst>
          <pc:docMk/>
          <pc:sldMk cId="3392241999" sldId="427"/>
        </pc:sldMkLst>
      </pc:sldChg>
      <pc:sldChg chg="add del">
        <pc:chgData name="Bob Brown" userId="de4355ee-7296-4195-ba97-c8dead83c87d" providerId="ADAL" clId="{397FAC10-6F2F-4968-BE7A-DD255D66E8F9}" dt="2024-03-20T13:54:57.917" v="169" actId="47"/>
        <pc:sldMkLst>
          <pc:docMk/>
          <pc:sldMk cId="3117717922" sldId="428"/>
        </pc:sldMkLst>
      </pc:sldChg>
      <pc:sldChg chg="add del">
        <pc:chgData name="Bob Brown" userId="de4355ee-7296-4195-ba97-c8dead83c87d" providerId="ADAL" clId="{397FAC10-6F2F-4968-BE7A-DD255D66E8F9}" dt="2024-03-20T13:54:58.357" v="170" actId="47"/>
        <pc:sldMkLst>
          <pc:docMk/>
          <pc:sldMk cId="1963089932" sldId="429"/>
        </pc:sldMkLst>
      </pc:sldChg>
      <pc:sldChg chg="add del">
        <pc:chgData name="Bob Brown" userId="de4355ee-7296-4195-ba97-c8dead83c87d" providerId="ADAL" clId="{397FAC10-6F2F-4968-BE7A-DD255D66E8F9}" dt="2024-03-20T13:54:58.846" v="171" actId="47"/>
        <pc:sldMkLst>
          <pc:docMk/>
          <pc:sldMk cId="2168796348" sldId="430"/>
        </pc:sldMkLst>
      </pc:sldChg>
      <pc:sldChg chg="add del">
        <pc:chgData name="Bob Brown" userId="de4355ee-7296-4195-ba97-c8dead83c87d" providerId="ADAL" clId="{397FAC10-6F2F-4968-BE7A-DD255D66E8F9}" dt="2024-03-20T13:54:59.599" v="172" actId="47"/>
        <pc:sldMkLst>
          <pc:docMk/>
          <pc:sldMk cId="584705519" sldId="431"/>
        </pc:sldMkLst>
      </pc:sldChg>
      <pc:sldChg chg="add del">
        <pc:chgData name="Bob Brown" userId="de4355ee-7296-4195-ba97-c8dead83c87d" providerId="ADAL" clId="{397FAC10-6F2F-4968-BE7A-DD255D66E8F9}" dt="2024-03-20T13:55:00.254" v="173" actId="47"/>
        <pc:sldMkLst>
          <pc:docMk/>
          <pc:sldMk cId="947388945" sldId="432"/>
        </pc:sldMkLst>
      </pc:sldChg>
      <pc:sldChg chg="add del">
        <pc:chgData name="Bob Brown" userId="de4355ee-7296-4195-ba97-c8dead83c87d" providerId="ADAL" clId="{397FAC10-6F2F-4968-BE7A-DD255D66E8F9}" dt="2024-03-20T13:55:05.963" v="175" actId="47"/>
        <pc:sldMkLst>
          <pc:docMk/>
          <pc:sldMk cId="1943259538" sldId="433"/>
        </pc:sldMkLst>
      </pc:sldChg>
      <pc:sldChg chg="add del">
        <pc:chgData name="Bob Brown" userId="de4355ee-7296-4195-ba97-c8dead83c87d" providerId="ADAL" clId="{397FAC10-6F2F-4968-BE7A-DD255D66E8F9}" dt="2024-03-20T13:55:19.311" v="176" actId="47"/>
        <pc:sldMkLst>
          <pc:docMk/>
          <pc:sldMk cId="350324444" sldId="434"/>
        </pc:sldMkLst>
      </pc:sldChg>
      <pc:sldChg chg="add">
        <pc:chgData name="Bob Brown" userId="de4355ee-7296-4195-ba97-c8dead83c87d" providerId="ADAL" clId="{397FAC10-6F2F-4968-BE7A-DD255D66E8F9}" dt="2024-03-20T13:54:22.993" v="165"/>
        <pc:sldMkLst>
          <pc:docMk/>
          <pc:sldMk cId="2222978321" sldId="435"/>
        </pc:sldMkLst>
      </pc:sldChg>
      <pc:sldChg chg="add">
        <pc:chgData name="Bob Brown" userId="de4355ee-7296-4195-ba97-c8dead83c87d" providerId="ADAL" clId="{397FAC10-6F2F-4968-BE7A-DD255D66E8F9}" dt="2024-03-20T13:54:22.993" v="165"/>
        <pc:sldMkLst>
          <pc:docMk/>
          <pc:sldMk cId="1595052784" sldId="436"/>
        </pc:sldMkLst>
      </pc:sldChg>
      <pc:sldChg chg="add">
        <pc:chgData name="Bob Brown" userId="de4355ee-7296-4195-ba97-c8dead83c87d" providerId="ADAL" clId="{397FAC10-6F2F-4968-BE7A-DD255D66E8F9}" dt="2024-03-20T13:54:22.993" v="165"/>
        <pc:sldMkLst>
          <pc:docMk/>
          <pc:sldMk cId="2564279217" sldId="437"/>
        </pc:sldMkLst>
      </pc:sldChg>
      <pc:sldChg chg="add del">
        <pc:chgData name="Bob Brown" userId="de4355ee-7296-4195-ba97-c8dead83c87d" providerId="ADAL" clId="{397FAC10-6F2F-4968-BE7A-DD255D66E8F9}" dt="2024-03-20T13:55:28.702" v="177" actId="47"/>
        <pc:sldMkLst>
          <pc:docMk/>
          <pc:sldMk cId="351633251" sldId="438"/>
        </pc:sldMkLst>
      </pc:sldChg>
      <pc:sldChg chg="add del">
        <pc:chgData name="Bob Brown" userId="de4355ee-7296-4195-ba97-c8dead83c87d" providerId="ADAL" clId="{397FAC10-6F2F-4968-BE7A-DD255D66E8F9}" dt="2024-03-20T13:55:30.126" v="178" actId="47"/>
        <pc:sldMkLst>
          <pc:docMk/>
          <pc:sldMk cId="1731489923" sldId="439"/>
        </pc:sldMkLst>
      </pc:sldChg>
      <pc:sldChg chg="add">
        <pc:chgData name="Bob Brown" userId="de4355ee-7296-4195-ba97-c8dead83c87d" providerId="ADAL" clId="{397FAC10-6F2F-4968-BE7A-DD255D66E8F9}" dt="2024-03-20T13:54:22.993" v="165"/>
        <pc:sldMkLst>
          <pc:docMk/>
          <pc:sldMk cId="1726671139" sldId="440"/>
        </pc:sldMkLst>
      </pc:sldChg>
      <pc:sldChg chg="add del">
        <pc:chgData name="Bob Brown" userId="de4355ee-7296-4195-ba97-c8dead83c87d" providerId="ADAL" clId="{397FAC10-6F2F-4968-BE7A-DD255D66E8F9}" dt="2024-03-20T13:55:40.012" v="179" actId="47"/>
        <pc:sldMkLst>
          <pc:docMk/>
          <pc:sldMk cId="692772448" sldId="441"/>
        </pc:sldMkLst>
      </pc:sldChg>
      <pc:sldChg chg="add del">
        <pc:chgData name="Bob Brown" userId="de4355ee-7296-4195-ba97-c8dead83c87d" providerId="ADAL" clId="{397FAC10-6F2F-4968-BE7A-DD255D66E8F9}" dt="2024-03-20T13:55:40.494" v="180" actId="47"/>
        <pc:sldMkLst>
          <pc:docMk/>
          <pc:sldMk cId="2511821134" sldId="442"/>
        </pc:sldMkLst>
      </pc:sldChg>
      <pc:sldChg chg="add del">
        <pc:chgData name="Bob Brown" userId="de4355ee-7296-4195-ba97-c8dead83c87d" providerId="ADAL" clId="{397FAC10-6F2F-4968-BE7A-DD255D66E8F9}" dt="2024-03-20T13:55:41.936" v="181" actId="47"/>
        <pc:sldMkLst>
          <pc:docMk/>
          <pc:sldMk cId="524030701" sldId="443"/>
        </pc:sldMkLst>
      </pc:sldChg>
      <pc:sldChg chg="add">
        <pc:chgData name="Bob Brown" userId="de4355ee-7296-4195-ba97-c8dead83c87d" providerId="ADAL" clId="{397FAC10-6F2F-4968-BE7A-DD255D66E8F9}" dt="2024-03-20T13:54:22.993" v="165"/>
        <pc:sldMkLst>
          <pc:docMk/>
          <pc:sldMk cId="18099251" sldId="444"/>
        </pc:sldMkLst>
      </pc:sldChg>
      <pc:sldChg chg="add del">
        <pc:chgData name="Bob Brown" userId="de4355ee-7296-4195-ba97-c8dead83c87d" providerId="ADAL" clId="{397FAC10-6F2F-4968-BE7A-DD255D66E8F9}" dt="2024-03-20T13:55:49.032" v="182" actId="47"/>
        <pc:sldMkLst>
          <pc:docMk/>
          <pc:sldMk cId="1142168286" sldId="445"/>
        </pc:sldMkLst>
      </pc:sldChg>
      <pc:sldChg chg="add">
        <pc:chgData name="Bob Brown" userId="de4355ee-7296-4195-ba97-c8dead83c87d" providerId="ADAL" clId="{397FAC10-6F2F-4968-BE7A-DD255D66E8F9}" dt="2024-03-20T13:54:22.993" v="165"/>
        <pc:sldMkLst>
          <pc:docMk/>
          <pc:sldMk cId="2590262156" sldId="446"/>
        </pc:sldMkLst>
      </pc:sldChg>
      <pc:sldChg chg="add del">
        <pc:chgData name="Bob Brown" userId="de4355ee-7296-4195-ba97-c8dead83c87d" providerId="ADAL" clId="{397FAC10-6F2F-4968-BE7A-DD255D66E8F9}" dt="2024-03-20T13:56:00.652" v="183" actId="47"/>
        <pc:sldMkLst>
          <pc:docMk/>
          <pc:sldMk cId="3830199679" sldId="447"/>
        </pc:sldMkLst>
      </pc:sldChg>
      <pc:sldChg chg="add del">
        <pc:chgData name="Bob Brown" userId="de4355ee-7296-4195-ba97-c8dead83c87d" providerId="ADAL" clId="{397FAC10-6F2F-4968-BE7A-DD255D66E8F9}" dt="2024-03-20T13:56:01.120" v="184" actId="47"/>
        <pc:sldMkLst>
          <pc:docMk/>
          <pc:sldMk cId="1744241002" sldId="448"/>
        </pc:sldMkLst>
      </pc:sldChg>
      <pc:sldChg chg="add">
        <pc:chgData name="Bob Brown" userId="de4355ee-7296-4195-ba97-c8dead83c87d" providerId="ADAL" clId="{397FAC10-6F2F-4968-BE7A-DD255D66E8F9}" dt="2024-03-20T13:54:22.993" v="165"/>
        <pc:sldMkLst>
          <pc:docMk/>
          <pc:sldMk cId="3004378323" sldId="449"/>
        </pc:sldMkLst>
      </pc:sldChg>
      <pc:sldChg chg="add">
        <pc:chgData name="Bob Brown" userId="de4355ee-7296-4195-ba97-c8dead83c87d" providerId="ADAL" clId="{397FAC10-6F2F-4968-BE7A-DD255D66E8F9}" dt="2024-03-20T13:54:22.993" v="165"/>
        <pc:sldMkLst>
          <pc:docMk/>
          <pc:sldMk cId="3739555062" sldId="450"/>
        </pc:sldMkLst>
      </pc:sldChg>
      <pc:sldChg chg="add">
        <pc:chgData name="Bob Brown" userId="de4355ee-7296-4195-ba97-c8dead83c87d" providerId="ADAL" clId="{397FAC10-6F2F-4968-BE7A-DD255D66E8F9}" dt="2024-03-20T13:54:22.993" v="165"/>
        <pc:sldMkLst>
          <pc:docMk/>
          <pc:sldMk cId="1945839908" sldId="451"/>
        </pc:sldMkLst>
      </pc:sldChg>
      <pc:sldChg chg="add del">
        <pc:chgData name="Bob Brown" userId="de4355ee-7296-4195-ba97-c8dead83c87d" providerId="ADAL" clId="{397FAC10-6F2F-4968-BE7A-DD255D66E8F9}" dt="2024-03-20T13:56:18.119" v="185" actId="47"/>
        <pc:sldMkLst>
          <pc:docMk/>
          <pc:sldMk cId="83910331" sldId="452"/>
        </pc:sldMkLst>
      </pc:sldChg>
      <pc:sldChg chg="add del">
        <pc:chgData name="Bob Brown" userId="de4355ee-7296-4195-ba97-c8dead83c87d" providerId="ADAL" clId="{397FAC10-6F2F-4968-BE7A-DD255D66E8F9}" dt="2024-03-20T13:56:19.056" v="186" actId="47"/>
        <pc:sldMkLst>
          <pc:docMk/>
          <pc:sldMk cId="132247295" sldId="453"/>
        </pc:sldMkLst>
      </pc:sldChg>
      <pc:sldChg chg="add">
        <pc:chgData name="Bob Brown" userId="de4355ee-7296-4195-ba97-c8dead83c87d" providerId="ADAL" clId="{397FAC10-6F2F-4968-BE7A-DD255D66E8F9}" dt="2024-03-20T13:54:22.993" v="165"/>
        <pc:sldMkLst>
          <pc:docMk/>
          <pc:sldMk cId="993001453" sldId="454"/>
        </pc:sldMkLst>
      </pc:sldChg>
      <pc:sldChg chg="add">
        <pc:chgData name="Bob Brown" userId="de4355ee-7296-4195-ba97-c8dead83c87d" providerId="ADAL" clId="{397FAC10-6F2F-4968-BE7A-DD255D66E8F9}" dt="2024-03-20T13:54:22.993" v="165"/>
        <pc:sldMkLst>
          <pc:docMk/>
          <pc:sldMk cId="512645610" sldId="455"/>
        </pc:sldMkLst>
      </pc:sldChg>
      <pc:sldChg chg="add del">
        <pc:chgData name="Bob Brown" userId="de4355ee-7296-4195-ba97-c8dead83c87d" providerId="ADAL" clId="{397FAC10-6F2F-4968-BE7A-DD255D66E8F9}" dt="2024-03-20T13:56:26.701" v="187" actId="47"/>
        <pc:sldMkLst>
          <pc:docMk/>
          <pc:sldMk cId="1528035459" sldId="456"/>
        </pc:sldMkLst>
      </pc:sldChg>
      <pc:sldChg chg="add del">
        <pc:chgData name="Bob Brown" userId="de4355ee-7296-4195-ba97-c8dead83c87d" providerId="ADAL" clId="{397FAC10-6F2F-4968-BE7A-DD255D66E8F9}" dt="2024-03-20T13:56:27.430" v="188" actId="47"/>
        <pc:sldMkLst>
          <pc:docMk/>
          <pc:sldMk cId="1308646160" sldId="457"/>
        </pc:sldMkLst>
      </pc:sldChg>
      <pc:sldChg chg="add">
        <pc:chgData name="Bob Brown" userId="de4355ee-7296-4195-ba97-c8dead83c87d" providerId="ADAL" clId="{397FAC10-6F2F-4968-BE7A-DD255D66E8F9}" dt="2024-03-20T13:54:22.993" v="165"/>
        <pc:sldMkLst>
          <pc:docMk/>
          <pc:sldMk cId="1408187927" sldId="458"/>
        </pc:sldMkLst>
      </pc:sldChg>
      <pc:sldChg chg="add">
        <pc:chgData name="Bob Brown" userId="de4355ee-7296-4195-ba97-c8dead83c87d" providerId="ADAL" clId="{397FAC10-6F2F-4968-BE7A-DD255D66E8F9}" dt="2024-03-20T13:54:22.993" v="165"/>
        <pc:sldMkLst>
          <pc:docMk/>
          <pc:sldMk cId="2380412616" sldId="459"/>
        </pc:sldMkLst>
      </pc:sldChg>
      <pc:sldChg chg="add del">
        <pc:chgData name="Bob Brown" userId="de4355ee-7296-4195-ba97-c8dead83c87d" providerId="ADAL" clId="{397FAC10-6F2F-4968-BE7A-DD255D66E8F9}" dt="2024-03-20T13:56:35.650" v="189" actId="47"/>
        <pc:sldMkLst>
          <pc:docMk/>
          <pc:sldMk cId="2954999368" sldId="460"/>
        </pc:sldMkLst>
      </pc:sldChg>
      <pc:sldChg chg="add del">
        <pc:chgData name="Bob Brown" userId="de4355ee-7296-4195-ba97-c8dead83c87d" providerId="ADAL" clId="{397FAC10-6F2F-4968-BE7A-DD255D66E8F9}" dt="2024-03-20T13:56:36.701" v="190" actId="47"/>
        <pc:sldMkLst>
          <pc:docMk/>
          <pc:sldMk cId="2621675754" sldId="461"/>
        </pc:sldMkLst>
      </pc:sldChg>
      <pc:sldChg chg="add">
        <pc:chgData name="Bob Brown" userId="de4355ee-7296-4195-ba97-c8dead83c87d" providerId="ADAL" clId="{397FAC10-6F2F-4968-BE7A-DD255D66E8F9}" dt="2024-03-20T13:54:22.993" v="165"/>
        <pc:sldMkLst>
          <pc:docMk/>
          <pc:sldMk cId="479305" sldId="462"/>
        </pc:sldMkLst>
      </pc:sldChg>
      <pc:sldChg chg="add del">
        <pc:chgData name="Bob Brown" userId="de4355ee-7296-4195-ba97-c8dead83c87d" providerId="ADAL" clId="{397FAC10-6F2F-4968-BE7A-DD255D66E8F9}" dt="2024-03-20T13:56:45.911" v="191" actId="47"/>
        <pc:sldMkLst>
          <pc:docMk/>
          <pc:sldMk cId="1190310376" sldId="463"/>
        </pc:sldMkLst>
      </pc:sldChg>
      <pc:sldChg chg="add del">
        <pc:chgData name="Bob Brown" userId="de4355ee-7296-4195-ba97-c8dead83c87d" providerId="ADAL" clId="{397FAC10-6F2F-4968-BE7A-DD255D66E8F9}" dt="2024-03-20T13:57:41.672" v="211" actId="47"/>
        <pc:sldMkLst>
          <pc:docMk/>
          <pc:sldMk cId="3012370839" sldId="463"/>
        </pc:sldMkLst>
      </pc:sldChg>
      <pc:sldChg chg="add del">
        <pc:chgData name="Bob Brown" userId="de4355ee-7296-4195-ba97-c8dead83c87d" providerId="ADAL" clId="{397FAC10-6F2F-4968-BE7A-DD255D66E8F9}" dt="2024-03-20T13:56:46.286" v="192" actId="47"/>
        <pc:sldMkLst>
          <pc:docMk/>
          <pc:sldMk cId="1108048910" sldId="464"/>
        </pc:sldMkLst>
      </pc:sldChg>
      <pc:sldChg chg="add">
        <pc:chgData name="Bob Brown" userId="de4355ee-7296-4195-ba97-c8dead83c87d" providerId="ADAL" clId="{397FAC10-6F2F-4968-BE7A-DD255D66E8F9}" dt="2024-03-20T13:57:28.902" v="210"/>
        <pc:sldMkLst>
          <pc:docMk/>
          <pc:sldMk cId="1843976657" sldId="464"/>
        </pc:sldMkLst>
      </pc:sldChg>
      <pc:sldChg chg="add del">
        <pc:chgData name="Bob Brown" userId="de4355ee-7296-4195-ba97-c8dead83c87d" providerId="ADAL" clId="{397FAC10-6F2F-4968-BE7A-DD255D66E8F9}" dt="2024-03-20T13:56:46.761" v="193" actId="47"/>
        <pc:sldMkLst>
          <pc:docMk/>
          <pc:sldMk cId="3531329257" sldId="465"/>
        </pc:sldMkLst>
      </pc:sldChg>
      <pc:sldChg chg="add">
        <pc:chgData name="Bob Brown" userId="de4355ee-7296-4195-ba97-c8dead83c87d" providerId="ADAL" clId="{397FAC10-6F2F-4968-BE7A-DD255D66E8F9}" dt="2024-03-20T13:57:28.902" v="210"/>
        <pc:sldMkLst>
          <pc:docMk/>
          <pc:sldMk cId="4221127214" sldId="465"/>
        </pc:sldMkLst>
      </pc:sldChg>
      <pc:sldChg chg="add">
        <pc:chgData name="Bob Brown" userId="de4355ee-7296-4195-ba97-c8dead83c87d" providerId="ADAL" clId="{397FAC10-6F2F-4968-BE7A-DD255D66E8F9}" dt="2024-03-20T13:57:28.902" v="210"/>
        <pc:sldMkLst>
          <pc:docMk/>
          <pc:sldMk cId="1404411201" sldId="466"/>
        </pc:sldMkLst>
      </pc:sldChg>
      <pc:sldChg chg="add del">
        <pc:chgData name="Bob Brown" userId="de4355ee-7296-4195-ba97-c8dead83c87d" providerId="ADAL" clId="{397FAC10-6F2F-4968-BE7A-DD255D66E8F9}" dt="2024-03-20T13:56:47.823" v="194" actId="47"/>
        <pc:sldMkLst>
          <pc:docMk/>
          <pc:sldMk cId="1759787570" sldId="466"/>
        </pc:sldMkLst>
      </pc:sldChg>
      <pc:sldChg chg="add">
        <pc:chgData name="Bob Brown" userId="de4355ee-7296-4195-ba97-c8dead83c87d" providerId="ADAL" clId="{397FAC10-6F2F-4968-BE7A-DD255D66E8F9}" dt="2024-03-20T13:57:28.902" v="210"/>
        <pc:sldMkLst>
          <pc:docMk/>
          <pc:sldMk cId="1399955091" sldId="467"/>
        </pc:sldMkLst>
      </pc:sldChg>
      <pc:sldChg chg="add del">
        <pc:chgData name="Bob Brown" userId="de4355ee-7296-4195-ba97-c8dead83c87d" providerId="ADAL" clId="{397FAC10-6F2F-4968-BE7A-DD255D66E8F9}" dt="2024-03-20T13:56:48.568" v="195" actId="47"/>
        <pc:sldMkLst>
          <pc:docMk/>
          <pc:sldMk cId="2796553974" sldId="467"/>
        </pc:sldMkLst>
      </pc:sldChg>
      <pc:sldChg chg="add del">
        <pc:chgData name="Bob Brown" userId="de4355ee-7296-4195-ba97-c8dead83c87d" providerId="ADAL" clId="{397FAC10-6F2F-4968-BE7A-DD255D66E8F9}" dt="2024-03-20T13:56:49.525" v="196" actId="47"/>
        <pc:sldMkLst>
          <pc:docMk/>
          <pc:sldMk cId="271031266" sldId="468"/>
        </pc:sldMkLst>
      </pc:sldChg>
      <pc:sldChg chg="add">
        <pc:chgData name="Bob Brown" userId="de4355ee-7296-4195-ba97-c8dead83c87d" providerId="ADAL" clId="{397FAC10-6F2F-4968-BE7A-DD255D66E8F9}" dt="2024-03-20T13:57:28.902" v="210"/>
        <pc:sldMkLst>
          <pc:docMk/>
          <pc:sldMk cId="1365888310" sldId="468"/>
        </pc:sldMkLst>
      </pc:sldChg>
      <pc:sldChg chg="add del">
        <pc:chgData name="Bob Brown" userId="de4355ee-7296-4195-ba97-c8dead83c87d" providerId="ADAL" clId="{397FAC10-6F2F-4968-BE7A-DD255D66E8F9}" dt="2024-03-20T13:56:50.039" v="197" actId="47"/>
        <pc:sldMkLst>
          <pc:docMk/>
          <pc:sldMk cId="338862775" sldId="469"/>
        </pc:sldMkLst>
      </pc:sldChg>
      <pc:sldChg chg="add del">
        <pc:chgData name="Bob Brown" userId="de4355ee-7296-4195-ba97-c8dead83c87d" providerId="ADAL" clId="{397FAC10-6F2F-4968-BE7A-DD255D66E8F9}" dt="2024-03-20T13:57:53.211" v="212" actId="47"/>
        <pc:sldMkLst>
          <pc:docMk/>
          <pc:sldMk cId="1438899159" sldId="469"/>
        </pc:sldMkLst>
      </pc:sldChg>
      <pc:sldChg chg="add del">
        <pc:chgData name="Bob Brown" userId="de4355ee-7296-4195-ba97-c8dead83c87d" providerId="ADAL" clId="{397FAC10-6F2F-4968-BE7A-DD255D66E8F9}" dt="2024-03-20T13:56:50.573" v="198" actId="47"/>
        <pc:sldMkLst>
          <pc:docMk/>
          <pc:sldMk cId="2602797557" sldId="470"/>
        </pc:sldMkLst>
      </pc:sldChg>
      <pc:sldChg chg="add del">
        <pc:chgData name="Bob Brown" userId="de4355ee-7296-4195-ba97-c8dead83c87d" providerId="ADAL" clId="{397FAC10-6F2F-4968-BE7A-DD255D66E8F9}" dt="2024-03-20T13:57:53.974" v="213" actId="47"/>
        <pc:sldMkLst>
          <pc:docMk/>
          <pc:sldMk cId="3114136726" sldId="470"/>
        </pc:sldMkLst>
      </pc:sldChg>
      <pc:sldChg chg="add del">
        <pc:chgData name="Bob Brown" userId="de4355ee-7296-4195-ba97-c8dead83c87d" providerId="ADAL" clId="{397FAC10-6F2F-4968-BE7A-DD255D66E8F9}" dt="2024-03-20T13:57:55.201" v="214" actId="47"/>
        <pc:sldMkLst>
          <pc:docMk/>
          <pc:sldMk cId="974497059" sldId="471"/>
        </pc:sldMkLst>
      </pc:sldChg>
      <pc:sldChg chg="add del">
        <pc:chgData name="Bob Brown" userId="de4355ee-7296-4195-ba97-c8dead83c87d" providerId="ADAL" clId="{397FAC10-6F2F-4968-BE7A-DD255D66E8F9}" dt="2024-03-20T13:56:51.016" v="199" actId="47"/>
        <pc:sldMkLst>
          <pc:docMk/>
          <pc:sldMk cId="2398269021" sldId="471"/>
        </pc:sldMkLst>
      </pc:sldChg>
      <pc:sldChg chg="add del">
        <pc:chgData name="Bob Brown" userId="de4355ee-7296-4195-ba97-c8dead83c87d" providerId="ADAL" clId="{397FAC10-6F2F-4968-BE7A-DD255D66E8F9}" dt="2024-03-20T13:57:56.397" v="215" actId="47"/>
        <pc:sldMkLst>
          <pc:docMk/>
          <pc:sldMk cId="1410576977" sldId="472"/>
        </pc:sldMkLst>
      </pc:sldChg>
      <pc:sldChg chg="add del">
        <pc:chgData name="Bob Brown" userId="de4355ee-7296-4195-ba97-c8dead83c87d" providerId="ADAL" clId="{397FAC10-6F2F-4968-BE7A-DD255D66E8F9}" dt="2024-03-20T13:56:52.056" v="200" actId="47"/>
        <pc:sldMkLst>
          <pc:docMk/>
          <pc:sldMk cId="2996368764" sldId="472"/>
        </pc:sldMkLst>
      </pc:sldChg>
      <pc:sldChg chg="add del">
        <pc:chgData name="Bob Brown" userId="de4355ee-7296-4195-ba97-c8dead83c87d" providerId="ADAL" clId="{397FAC10-6F2F-4968-BE7A-DD255D66E8F9}" dt="2024-03-20T13:56:52.640" v="201" actId="47"/>
        <pc:sldMkLst>
          <pc:docMk/>
          <pc:sldMk cId="2920686105" sldId="473"/>
        </pc:sldMkLst>
      </pc:sldChg>
      <pc:sldChg chg="add del">
        <pc:chgData name="Bob Brown" userId="de4355ee-7296-4195-ba97-c8dead83c87d" providerId="ADAL" clId="{397FAC10-6F2F-4968-BE7A-DD255D66E8F9}" dt="2024-03-20T13:57:58.166" v="216" actId="47"/>
        <pc:sldMkLst>
          <pc:docMk/>
          <pc:sldMk cId="3515649539" sldId="473"/>
        </pc:sldMkLst>
      </pc:sldChg>
      <pc:sldChg chg="add del">
        <pc:chgData name="Bob Brown" userId="de4355ee-7296-4195-ba97-c8dead83c87d" providerId="ADAL" clId="{397FAC10-6F2F-4968-BE7A-DD255D66E8F9}" dt="2024-03-20T13:58:02.184" v="218" actId="47"/>
        <pc:sldMkLst>
          <pc:docMk/>
          <pc:sldMk cId="2624230399" sldId="474"/>
        </pc:sldMkLst>
      </pc:sldChg>
      <pc:sldChg chg="add del">
        <pc:chgData name="Bob Brown" userId="de4355ee-7296-4195-ba97-c8dead83c87d" providerId="ADAL" clId="{397FAC10-6F2F-4968-BE7A-DD255D66E8F9}" dt="2024-03-20T13:56:53.192" v="202" actId="47"/>
        <pc:sldMkLst>
          <pc:docMk/>
          <pc:sldMk cId="2755520148" sldId="474"/>
        </pc:sldMkLst>
      </pc:sldChg>
      <pc:sldChg chg="add">
        <pc:chgData name="Bob Brown" userId="de4355ee-7296-4195-ba97-c8dead83c87d" providerId="ADAL" clId="{397FAC10-6F2F-4968-BE7A-DD255D66E8F9}" dt="2024-03-20T13:57:28.902" v="210"/>
        <pc:sldMkLst>
          <pc:docMk/>
          <pc:sldMk cId="1779370724" sldId="475"/>
        </pc:sldMkLst>
      </pc:sldChg>
      <pc:sldChg chg="add del">
        <pc:chgData name="Bob Brown" userId="de4355ee-7296-4195-ba97-c8dead83c87d" providerId="ADAL" clId="{397FAC10-6F2F-4968-BE7A-DD255D66E8F9}" dt="2024-03-20T13:56:53.733" v="203" actId="47"/>
        <pc:sldMkLst>
          <pc:docMk/>
          <pc:sldMk cId="3308908482" sldId="475"/>
        </pc:sldMkLst>
      </pc:sldChg>
      <pc:sldChg chg="add del">
        <pc:chgData name="Bob Brown" userId="de4355ee-7296-4195-ba97-c8dead83c87d" providerId="ADAL" clId="{397FAC10-6F2F-4968-BE7A-DD255D66E8F9}" dt="2024-03-20T13:56:54.287" v="204" actId="47"/>
        <pc:sldMkLst>
          <pc:docMk/>
          <pc:sldMk cId="338018080" sldId="476"/>
        </pc:sldMkLst>
      </pc:sldChg>
      <pc:sldChg chg="add">
        <pc:chgData name="Bob Brown" userId="de4355ee-7296-4195-ba97-c8dead83c87d" providerId="ADAL" clId="{397FAC10-6F2F-4968-BE7A-DD255D66E8F9}" dt="2024-03-20T13:57:28.902" v="210"/>
        <pc:sldMkLst>
          <pc:docMk/>
          <pc:sldMk cId="2939962494" sldId="476"/>
        </pc:sldMkLst>
      </pc:sldChg>
      <pc:sldChg chg="add del">
        <pc:chgData name="Bob Brown" userId="de4355ee-7296-4195-ba97-c8dead83c87d" providerId="ADAL" clId="{397FAC10-6F2F-4968-BE7A-DD255D66E8F9}" dt="2024-03-20T13:58:16.345" v="219" actId="47"/>
        <pc:sldMkLst>
          <pc:docMk/>
          <pc:sldMk cId="565811968" sldId="477"/>
        </pc:sldMkLst>
      </pc:sldChg>
      <pc:sldChg chg="add del">
        <pc:chgData name="Bob Brown" userId="de4355ee-7296-4195-ba97-c8dead83c87d" providerId="ADAL" clId="{397FAC10-6F2F-4968-BE7A-DD255D66E8F9}" dt="2024-03-20T13:56:55.839" v="205" actId="47"/>
        <pc:sldMkLst>
          <pc:docMk/>
          <pc:sldMk cId="2840648213" sldId="477"/>
        </pc:sldMkLst>
      </pc:sldChg>
      <pc:sldChg chg="add del">
        <pc:chgData name="Bob Brown" userId="de4355ee-7296-4195-ba97-c8dead83c87d" providerId="ADAL" clId="{397FAC10-6F2F-4968-BE7A-DD255D66E8F9}" dt="2024-03-20T13:58:17.161" v="220" actId="47"/>
        <pc:sldMkLst>
          <pc:docMk/>
          <pc:sldMk cId="1112578060" sldId="478"/>
        </pc:sldMkLst>
      </pc:sldChg>
      <pc:sldChg chg="add del">
        <pc:chgData name="Bob Brown" userId="de4355ee-7296-4195-ba97-c8dead83c87d" providerId="ADAL" clId="{397FAC10-6F2F-4968-BE7A-DD255D66E8F9}" dt="2024-03-20T13:56:56.486" v="206" actId="47"/>
        <pc:sldMkLst>
          <pc:docMk/>
          <pc:sldMk cId="3952529139" sldId="478"/>
        </pc:sldMkLst>
      </pc:sldChg>
      <pc:sldChg chg="add">
        <pc:chgData name="Bob Brown" userId="de4355ee-7296-4195-ba97-c8dead83c87d" providerId="ADAL" clId="{397FAC10-6F2F-4968-BE7A-DD255D66E8F9}" dt="2024-03-20T13:57:28.902" v="210"/>
        <pc:sldMkLst>
          <pc:docMk/>
          <pc:sldMk cId="491418202" sldId="479"/>
        </pc:sldMkLst>
      </pc:sldChg>
      <pc:sldChg chg="add del">
        <pc:chgData name="Bob Brown" userId="de4355ee-7296-4195-ba97-c8dead83c87d" providerId="ADAL" clId="{397FAC10-6F2F-4968-BE7A-DD255D66E8F9}" dt="2024-03-20T13:56:57.443" v="207" actId="47"/>
        <pc:sldMkLst>
          <pc:docMk/>
          <pc:sldMk cId="1138790896" sldId="479"/>
        </pc:sldMkLst>
      </pc:sldChg>
      <pc:sldChg chg="add del">
        <pc:chgData name="Bob Brown" userId="de4355ee-7296-4195-ba97-c8dead83c87d" providerId="ADAL" clId="{397FAC10-6F2F-4968-BE7A-DD255D66E8F9}" dt="2024-03-20T13:58:25.762" v="221" actId="47"/>
        <pc:sldMkLst>
          <pc:docMk/>
          <pc:sldMk cId="965176474" sldId="480"/>
        </pc:sldMkLst>
      </pc:sldChg>
      <pc:sldChg chg="add del">
        <pc:chgData name="Bob Brown" userId="de4355ee-7296-4195-ba97-c8dead83c87d" providerId="ADAL" clId="{397FAC10-6F2F-4968-BE7A-DD255D66E8F9}" dt="2024-03-20T13:56:58.293" v="208" actId="47"/>
        <pc:sldMkLst>
          <pc:docMk/>
          <pc:sldMk cId="3010101575" sldId="480"/>
        </pc:sldMkLst>
      </pc:sldChg>
      <pc:sldChg chg="add del">
        <pc:chgData name="Bob Brown" userId="de4355ee-7296-4195-ba97-c8dead83c87d" providerId="ADAL" clId="{397FAC10-6F2F-4968-BE7A-DD255D66E8F9}" dt="2024-03-20T13:58:27.061" v="222" actId="47"/>
        <pc:sldMkLst>
          <pc:docMk/>
          <pc:sldMk cId="4106134789" sldId="481"/>
        </pc:sldMkLst>
      </pc:sldChg>
      <pc:sldChg chg="add del">
        <pc:chgData name="Bob Brown" userId="de4355ee-7296-4195-ba97-c8dead83c87d" providerId="ADAL" clId="{397FAC10-6F2F-4968-BE7A-DD255D66E8F9}" dt="2024-03-20T13:58:27.884" v="223" actId="47"/>
        <pc:sldMkLst>
          <pc:docMk/>
          <pc:sldMk cId="2569982016" sldId="482"/>
        </pc:sldMkLst>
      </pc:sldChg>
      <pc:sldChg chg="add del">
        <pc:chgData name="Bob Brown" userId="de4355ee-7296-4195-ba97-c8dead83c87d" providerId="ADAL" clId="{397FAC10-6F2F-4968-BE7A-DD255D66E8F9}" dt="2024-03-20T13:58:29.337" v="224" actId="47"/>
        <pc:sldMkLst>
          <pc:docMk/>
          <pc:sldMk cId="3926141674" sldId="483"/>
        </pc:sldMkLst>
      </pc:sldChg>
      <pc:sldChg chg="add del">
        <pc:chgData name="Bob Brown" userId="de4355ee-7296-4195-ba97-c8dead83c87d" providerId="ADAL" clId="{397FAC10-6F2F-4968-BE7A-DD255D66E8F9}" dt="2024-03-20T13:58:30.519" v="225" actId="47"/>
        <pc:sldMkLst>
          <pc:docMk/>
          <pc:sldMk cId="307744508" sldId="484"/>
        </pc:sldMkLst>
      </pc:sldChg>
      <pc:sldChg chg="add del">
        <pc:chgData name="Bob Brown" userId="de4355ee-7296-4195-ba97-c8dead83c87d" providerId="ADAL" clId="{397FAC10-6F2F-4968-BE7A-DD255D66E8F9}" dt="2024-03-20T13:58:31.426" v="226" actId="47"/>
        <pc:sldMkLst>
          <pc:docMk/>
          <pc:sldMk cId="2170695046" sldId="485"/>
        </pc:sldMkLst>
      </pc:sldChg>
      <pc:sldChg chg="add del">
        <pc:chgData name="Bob Brown" userId="de4355ee-7296-4195-ba97-c8dead83c87d" providerId="ADAL" clId="{397FAC10-6F2F-4968-BE7A-DD255D66E8F9}" dt="2024-03-20T13:58:43.118" v="227" actId="47"/>
        <pc:sldMkLst>
          <pc:docMk/>
          <pc:sldMk cId="3940691248" sldId="486"/>
        </pc:sldMkLst>
      </pc:sldChg>
      <pc:sldChg chg="add del">
        <pc:chgData name="Bob Brown" userId="de4355ee-7296-4195-ba97-c8dead83c87d" providerId="ADAL" clId="{397FAC10-6F2F-4968-BE7A-DD255D66E8F9}" dt="2024-03-20T13:58:43.592" v="228" actId="47"/>
        <pc:sldMkLst>
          <pc:docMk/>
          <pc:sldMk cId="4251591630" sldId="487"/>
        </pc:sldMkLst>
      </pc:sldChg>
      <pc:sldChg chg="add del">
        <pc:chgData name="Bob Brown" userId="de4355ee-7296-4195-ba97-c8dead83c87d" providerId="ADAL" clId="{397FAC10-6F2F-4968-BE7A-DD255D66E8F9}" dt="2024-03-20T13:58:44.313" v="229" actId="47"/>
        <pc:sldMkLst>
          <pc:docMk/>
          <pc:sldMk cId="2803491855" sldId="488"/>
        </pc:sldMkLst>
      </pc:sldChg>
      <pc:sldChg chg="add del">
        <pc:chgData name="Bob Brown" userId="de4355ee-7296-4195-ba97-c8dead83c87d" providerId="ADAL" clId="{397FAC10-6F2F-4968-BE7A-DD255D66E8F9}" dt="2024-03-20T13:58:45.258" v="230" actId="47"/>
        <pc:sldMkLst>
          <pc:docMk/>
          <pc:sldMk cId="3413771832" sldId="489"/>
        </pc:sldMkLst>
      </pc:sldChg>
      <pc:sldChg chg="add del">
        <pc:chgData name="Bob Brown" userId="de4355ee-7296-4195-ba97-c8dead83c87d" providerId="ADAL" clId="{397FAC10-6F2F-4968-BE7A-DD255D66E8F9}" dt="2024-03-20T13:58:46.151" v="231" actId="47"/>
        <pc:sldMkLst>
          <pc:docMk/>
          <pc:sldMk cId="520262370" sldId="490"/>
        </pc:sldMkLst>
      </pc:sldChg>
      <pc:sldChg chg="add del">
        <pc:chgData name="Bob Brown" userId="de4355ee-7296-4195-ba97-c8dead83c87d" providerId="ADAL" clId="{397FAC10-6F2F-4968-BE7A-DD255D66E8F9}" dt="2024-03-20T13:58:46.817" v="232" actId="47"/>
        <pc:sldMkLst>
          <pc:docMk/>
          <pc:sldMk cId="3205767227" sldId="491"/>
        </pc:sldMkLst>
      </pc:sldChg>
      <pc:sldChg chg="add del">
        <pc:chgData name="Bob Brown" userId="de4355ee-7296-4195-ba97-c8dead83c87d" providerId="ADAL" clId="{397FAC10-6F2F-4968-BE7A-DD255D66E8F9}" dt="2024-03-20T13:58:47.635" v="233" actId="47"/>
        <pc:sldMkLst>
          <pc:docMk/>
          <pc:sldMk cId="174561759" sldId="492"/>
        </pc:sldMkLst>
      </pc:sldChg>
      <pc:sldChg chg="add del">
        <pc:chgData name="Bob Brown" userId="de4355ee-7296-4195-ba97-c8dead83c87d" providerId="ADAL" clId="{397FAC10-6F2F-4968-BE7A-DD255D66E8F9}" dt="2024-03-20T13:58:48.977" v="234" actId="47"/>
        <pc:sldMkLst>
          <pc:docMk/>
          <pc:sldMk cId="169112508" sldId="493"/>
        </pc:sldMkLst>
      </pc:sldChg>
      <pc:sldChg chg="add del">
        <pc:chgData name="Bob Brown" userId="de4355ee-7296-4195-ba97-c8dead83c87d" providerId="ADAL" clId="{397FAC10-6F2F-4968-BE7A-DD255D66E8F9}" dt="2024-03-20T13:58:49.691" v="235" actId="47"/>
        <pc:sldMkLst>
          <pc:docMk/>
          <pc:sldMk cId="3317976231" sldId="494"/>
        </pc:sldMkLst>
      </pc:sldChg>
      <pc:sldChg chg="modSp add">
        <pc:chgData name="Bob Brown" userId="de4355ee-7296-4195-ba97-c8dead83c87d" providerId="ADAL" clId="{397FAC10-6F2F-4968-BE7A-DD255D66E8F9}" dt="2024-03-20T13:58:59.844" v="236" actId="113"/>
        <pc:sldMkLst>
          <pc:docMk/>
          <pc:sldMk cId="2533754341" sldId="495"/>
        </pc:sldMkLst>
        <pc:spChg chg="mod">
          <ac:chgData name="Bob Brown" userId="de4355ee-7296-4195-ba97-c8dead83c87d" providerId="ADAL" clId="{397FAC10-6F2F-4968-BE7A-DD255D66E8F9}" dt="2024-03-20T13:58:59.844" v="236" actId="113"/>
          <ac:spMkLst>
            <pc:docMk/>
            <pc:sldMk cId="2533754341" sldId="495"/>
            <ac:spMk id="34819" creationId="{00000000-0000-0000-0000-000000000000}"/>
          </ac:spMkLst>
        </pc:spChg>
      </pc:sldChg>
      <pc:sldChg chg="add del">
        <pc:chgData name="Bob Brown" userId="de4355ee-7296-4195-ba97-c8dead83c87d" providerId="ADAL" clId="{397FAC10-6F2F-4968-BE7A-DD255D66E8F9}" dt="2024-03-20T13:59:05.737" v="237" actId="47"/>
        <pc:sldMkLst>
          <pc:docMk/>
          <pc:sldMk cId="2278638394" sldId="496"/>
        </pc:sldMkLst>
      </pc:sldChg>
      <pc:sldChg chg="add del">
        <pc:chgData name="Bob Brown" userId="de4355ee-7296-4195-ba97-c8dead83c87d" providerId="ADAL" clId="{397FAC10-6F2F-4968-BE7A-DD255D66E8F9}" dt="2024-03-20T13:59:06.155" v="238" actId="47"/>
        <pc:sldMkLst>
          <pc:docMk/>
          <pc:sldMk cId="2997350036" sldId="497"/>
        </pc:sldMkLst>
      </pc:sldChg>
      <pc:sldChg chg="add del">
        <pc:chgData name="Bob Brown" userId="de4355ee-7296-4195-ba97-c8dead83c87d" providerId="ADAL" clId="{397FAC10-6F2F-4968-BE7A-DD255D66E8F9}" dt="2024-03-20T13:59:06.899" v="239" actId="47"/>
        <pc:sldMkLst>
          <pc:docMk/>
          <pc:sldMk cId="3502078608" sldId="498"/>
        </pc:sldMkLst>
      </pc:sldChg>
      <pc:sldChg chg="add del">
        <pc:chgData name="Bob Brown" userId="de4355ee-7296-4195-ba97-c8dead83c87d" providerId="ADAL" clId="{397FAC10-6F2F-4968-BE7A-DD255D66E8F9}" dt="2024-03-20T13:59:08.076" v="240" actId="47"/>
        <pc:sldMkLst>
          <pc:docMk/>
          <pc:sldMk cId="3082792837" sldId="499"/>
        </pc:sldMkLst>
      </pc:sldChg>
      <pc:sldChg chg="add">
        <pc:chgData name="Bob Brown" userId="de4355ee-7296-4195-ba97-c8dead83c87d" providerId="ADAL" clId="{397FAC10-6F2F-4968-BE7A-DD255D66E8F9}" dt="2024-03-20T13:57:28.902" v="210"/>
        <pc:sldMkLst>
          <pc:docMk/>
          <pc:sldMk cId="3618466319" sldId="500"/>
        </pc:sldMkLst>
      </pc:sldChg>
      <pc:sldChg chg="add">
        <pc:chgData name="Bob Brown" userId="de4355ee-7296-4195-ba97-c8dead83c87d" providerId="ADAL" clId="{397FAC10-6F2F-4968-BE7A-DD255D66E8F9}" dt="2024-03-20T13:57:28.902" v="210"/>
        <pc:sldMkLst>
          <pc:docMk/>
          <pc:sldMk cId="215986674" sldId="501"/>
        </pc:sldMkLst>
      </pc:sldChg>
      <pc:sldChg chg="add del">
        <pc:chgData name="Bob Brown" userId="de4355ee-7296-4195-ba97-c8dead83c87d" providerId="ADAL" clId="{397FAC10-6F2F-4968-BE7A-DD255D66E8F9}" dt="2024-03-20T14:00:22.958" v="257" actId="47"/>
        <pc:sldMkLst>
          <pc:docMk/>
          <pc:sldMk cId="1115527894" sldId="502"/>
        </pc:sldMkLst>
      </pc:sldChg>
      <pc:sldChg chg="add del">
        <pc:chgData name="Bob Brown" userId="de4355ee-7296-4195-ba97-c8dead83c87d" providerId="ADAL" clId="{397FAC10-6F2F-4968-BE7A-DD255D66E8F9}" dt="2024-03-20T13:59:24.435" v="241" actId="47"/>
        <pc:sldMkLst>
          <pc:docMk/>
          <pc:sldMk cId="3886476052" sldId="502"/>
        </pc:sldMkLst>
      </pc:sldChg>
      <pc:sldChg chg="add del">
        <pc:chgData name="Bob Brown" userId="de4355ee-7296-4195-ba97-c8dead83c87d" providerId="ADAL" clId="{397FAC10-6F2F-4968-BE7A-DD255D66E8F9}" dt="2024-03-20T13:59:26.128" v="242" actId="47"/>
        <pc:sldMkLst>
          <pc:docMk/>
          <pc:sldMk cId="414635430" sldId="503"/>
        </pc:sldMkLst>
      </pc:sldChg>
      <pc:sldChg chg="add">
        <pc:chgData name="Bob Brown" userId="de4355ee-7296-4195-ba97-c8dead83c87d" providerId="ADAL" clId="{397FAC10-6F2F-4968-BE7A-DD255D66E8F9}" dt="2024-03-20T14:00:16.077" v="256"/>
        <pc:sldMkLst>
          <pc:docMk/>
          <pc:sldMk cId="4061435722" sldId="503"/>
        </pc:sldMkLst>
      </pc:sldChg>
      <pc:sldChg chg="add del">
        <pc:chgData name="Bob Brown" userId="de4355ee-7296-4195-ba97-c8dead83c87d" providerId="ADAL" clId="{397FAC10-6F2F-4968-BE7A-DD255D66E8F9}" dt="2024-03-20T13:59:27.416" v="243" actId="47"/>
        <pc:sldMkLst>
          <pc:docMk/>
          <pc:sldMk cId="963888881" sldId="504"/>
        </pc:sldMkLst>
      </pc:sldChg>
      <pc:sldChg chg="add">
        <pc:chgData name="Bob Brown" userId="de4355ee-7296-4195-ba97-c8dead83c87d" providerId="ADAL" clId="{397FAC10-6F2F-4968-BE7A-DD255D66E8F9}" dt="2024-03-20T14:00:16.077" v="256"/>
        <pc:sldMkLst>
          <pc:docMk/>
          <pc:sldMk cId="3947673472" sldId="504"/>
        </pc:sldMkLst>
      </pc:sldChg>
      <pc:sldChg chg="add">
        <pc:chgData name="Bob Brown" userId="de4355ee-7296-4195-ba97-c8dead83c87d" providerId="ADAL" clId="{397FAC10-6F2F-4968-BE7A-DD255D66E8F9}" dt="2024-03-20T14:00:16.077" v="256"/>
        <pc:sldMkLst>
          <pc:docMk/>
          <pc:sldMk cId="20982296" sldId="505"/>
        </pc:sldMkLst>
      </pc:sldChg>
      <pc:sldChg chg="add del">
        <pc:chgData name="Bob Brown" userId="de4355ee-7296-4195-ba97-c8dead83c87d" providerId="ADAL" clId="{397FAC10-6F2F-4968-BE7A-DD255D66E8F9}" dt="2024-03-20T13:59:28.482" v="244" actId="47"/>
        <pc:sldMkLst>
          <pc:docMk/>
          <pc:sldMk cId="665159282" sldId="505"/>
        </pc:sldMkLst>
      </pc:sldChg>
      <pc:sldChg chg="add del">
        <pc:chgData name="Bob Brown" userId="de4355ee-7296-4195-ba97-c8dead83c87d" providerId="ADAL" clId="{397FAC10-6F2F-4968-BE7A-DD255D66E8F9}" dt="2024-03-20T13:59:29.344" v="245" actId="47"/>
        <pc:sldMkLst>
          <pc:docMk/>
          <pc:sldMk cId="933049793" sldId="506"/>
        </pc:sldMkLst>
      </pc:sldChg>
      <pc:sldChg chg="add del">
        <pc:chgData name="Bob Brown" userId="de4355ee-7296-4195-ba97-c8dead83c87d" providerId="ADAL" clId="{397FAC10-6F2F-4968-BE7A-DD255D66E8F9}" dt="2024-03-20T14:00:37.501" v="258" actId="47"/>
        <pc:sldMkLst>
          <pc:docMk/>
          <pc:sldMk cId="1811406785" sldId="506"/>
        </pc:sldMkLst>
      </pc:sldChg>
      <pc:sldChg chg="add del">
        <pc:chgData name="Bob Brown" userId="de4355ee-7296-4195-ba97-c8dead83c87d" providerId="ADAL" clId="{397FAC10-6F2F-4968-BE7A-DD255D66E8F9}" dt="2024-03-20T13:59:30.056" v="246" actId="47"/>
        <pc:sldMkLst>
          <pc:docMk/>
          <pc:sldMk cId="860523072" sldId="507"/>
        </pc:sldMkLst>
      </pc:sldChg>
      <pc:sldChg chg="add">
        <pc:chgData name="Bob Brown" userId="de4355ee-7296-4195-ba97-c8dead83c87d" providerId="ADAL" clId="{397FAC10-6F2F-4968-BE7A-DD255D66E8F9}" dt="2024-03-20T14:00:16.077" v="256"/>
        <pc:sldMkLst>
          <pc:docMk/>
          <pc:sldMk cId="3693996933" sldId="507"/>
        </pc:sldMkLst>
      </pc:sldChg>
      <pc:sldChg chg="add del">
        <pc:chgData name="Bob Brown" userId="de4355ee-7296-4195-ba97-c8dead83c87d" providerId="ADAL" clId="{397FAC10-6F2F-4968-BE7A-DD255D66E8F9}" dt="2024-03-20T13:59:30.464" v="247" actId="47"/>
        <pc:sldMkLst>
          <pc:docMk/>
          <pc:sldMk cId="646376439" sldId="508"/>
        </pc:sldMkLst>
      </pc:sldChg>
      <pc:sldChg chg="add">
        <pc:chgData name="Bob Brown" userId="de4355ee-7296-4195-ba97-c8dead83c87d" providerId="ADAL" clId="{397FAC10-6F2F-4968-BE7A-DD255D66E8F9}" dt="2024-03-20T14:00:16.077" v="256"/>
        <pc:sldMkLst>
          <pc:docMk/>
          <pc:sldMk cId="4257967909" sldId="508"/>
        </pc:sldMkLst>
      </pc:sldChg>
      <pc:sldChg chg="add del">
        <pc:chgData name="Bob Brown" userId="de4355ee-7296-4195-ba97-c8dead83c87d" providerId="ADAL" clId="{397FAC10-6F2F-4968-BE7A-DD255D66E8F9}" dt="2024-03-20T13:59:31.632" v="248" actId="47"/>
        <pc:sldMkLst>
          <pc:docMk/>
          <pc:sldMk cId="1826254873" sldId="509"/>
        </pc:sldMkLst>
      </pc:sldChg>
      <pc:sldChg chg="add del">
        <pc:chgData name="Bob Brown" userId="de4355ee-7296-4195-ba97-c8dead83c87d" providerId="ADAL" clId="{397FAC10-6F2F-4968-BE7A-DD255D66E8F9}" dt="2024-03-20T14:00:47.972" v="259" actId="47"/>
        <pc:sldMkLst>
          <pc:docMk/>
          <pc:sldMk cId="2510455652" sldId="509"/>
        </pc:sldMkLst>
      </pc:sldChg>
      <pc:sldChg chg="add del">
        <pc:chgData name="Bob Brown" userId="de4355ee-7296-4195-ba97-c8dead83c87d" providerId="ADAL" clId="{397FAC10-6F2F-4968-BE7A-DD255D66E8F9}" dt="2024-03-20T13:59:32.690" v="249" actId="47"/>
        <pc:sldMkLst>
          <pc:docMk/>
          <pc:sldMk cId="2434137744" sldId="510"/>
        </pc:sldMkLst>
      </pc:sldChg>
      <pc:sldChg chg="add del">
        <pc:chgData name="Bob Brown" userId="de4355ee-7296-4195-ba97-c8dead83c87d" providerId="ADAL" clId="{397FAC10-6F2F-4968-BE7A-DD255D66E8F9}" dt="2024-03-20T14:00:49.632" v="260" actId="47"/>
        <pc:sldMkLst>
          <pc:docMk/>
          <pc:sldMk cId="3607218507" sldId="510"/>
        </pc:sldMkLst>
      </pc:sldChg>
      <pc:sldChg chg="add del">
        <pc:chgData name="Bob Brown" userId="de4355ee-7296-4195-ba97-c8dead83c87d" providerId="ADAL" clId="{397FAC10-6F2F-4968-BE7A-DD255D66E8F9}" dt="2024-03-20T14:00:50.747" v="261" actId="47"/>
        <pc:sldMkLst>
          <pc:docMk/>
          <pc:sldMk cId="2456869820" sldId="511"/>
        </pc:sldMkLst>
      </pc:sldChg>
      <pc:sldChg chg="add del">
        <pc:chgData name="Bob Brown" userId="de4355ee-7296-4195-ba97-c8dead83c87d" providerId="ADAL" clId="{397FAC10-6F2F-4968-BE7A-DD255D66E8F9}" dt="2024-03-20T13:59:33.441" v="250" actId="47"/>
        <pc:sldMkLst>
          <pc:docMk/>
          <pc:sldMk cId="3644476557" sldId="511"/>
        </pc:sldMkLst>
      </pc:sldChg>
      <pc:sldChg chg="add del">
        <pc:chgData name="Bob Brown" userId="de4355ee-7296-4195-ba97-c8dead83c87d" providerId="ADAL" clId="{397FAC10-6F2F-4968-BE7A-DD255D66E8F9}" dt="2024-03-20T14:00:52.819" v="262" actId="47"/>
        <pc:sldMkLst>
          <pc:docMk/>
          <pc:sldMk cId="1925200154" sldId="512"/>
        </pc:sldMkLst>
      </pc:sldChg>
      <pc:sldChg chg="add del">
        <pc:chgData name="Bob Brown" userId="de4355ee-7296-4195-ba97-c8dead83c87d" providerId="ADAL" clId="{397FAC10-6F2F-4968-BE7A-DD255D66E8F9}" dt="2024-03-20T13:59:33.919" v="251" actId="47"/>
        <pc:sldMkLst>
          <pc:docMk/>
          <pc:sldMk cId="2836052114" sldId="512"/>
        </pc:sldMkLst>
      </pc:sldChg>
      <pc:sldChg chg="add">
        <pc:chgData name="Bob Brown" userId="de4355ee-7296-4195-ba97-c8dead83c87d" providerId="ADAL" clId="{397FAC10-6F2F-4968-BE7A-DD255D66E8F9}" dt="2024-03-20T14:00:16.077" v="256"/>
        <pc:sldMkLst>
          <pc:docMk/>
          <pc:sldMk cId="2097760468" sldId="513"/>
        </pc:sldMkLst>
      </pc:sldChg>
      <pc:sldChg chg="add del">
        <pc:chgData name="Bob Brown" userId="de4355ee-7296-4195-ba97-c8dead83c87d" providerId="ADAL" clId="{397FAC10-6F2F-4968-BE7A-DD255D66E8F9}" dt="2024-03-20T13:59:34.747" v="252" actId="47"/>
        <pc:sldMkLst>
          <pc:docMk/>
          <pc:sldMk cId="4282933536" sldId="513"/>
        </pc:sldMkLst>
      </pc:sldChg>
      <pc:sldChg chg="add del">
        <pc:chgData name="Bob Brown" userId="de4355ee-7296-4195-ba97-c8dead83c87d" providerId="ADAL" clId="{397FAC10-6F2F-4968-BE7A-DD255D66E8F9}" dt="2024-03-20T14:01:02.819" v="263" actId="47"/>
        <pc:sldMkLst>
          <pc:docMk/>
          <pc:sldMk cId="3242284662" sldId="514"/>
        </pc:sldMkLst>
      </pc:sldChg>
      <pc:sldChg chg="add del">
        <pc:chgData name="Bob Brown" userId="de4355ee-7296-4195-ba97-c8dead83c87d" providerId="ADAL" clId="{397FAC10-6F2F-4968-BE7A-DD255D66E8F9}" dt="2024-03-20T13:59:35.676" v="253" actId="47"/>
        <pc:sldMkLst>
          <pc:docMk/>
          <pc:sldMk cId="4013757114" sldId="514"/>
        </pc:sldMkLst>
      </pc:sldChg>
      <pc:sldChg chg="add del">
        <pc:chgData name="Bob Brown" userId="de4355ee-7296-4195-ba97-c8dead83c87d" providerId="ADAL" clId="{397FAC10-6F2F-4968-BE7A-DD255D66E8F9}" dt="2024-03-20T13:59:36.640" v="254" actId="47"/>
        <pc:sldMkLst>
          <pc:docMk/>
          <pc:sldMk cId="1096475094" sldId="515"/>
        </pc:sldMkLst>
      </pc:sldChg>
      <pc:sldChg chg="add del">
        <pc:chgData name="Bob Brown" userId="de4355ee-7296-4195-ba97-c8dead83c87d" providerId="ADAL" clId="{397FAC10-6F2F-4968-BE7A-DD255D66E8F9}" dt="2024-03-20T14:01:03.985" v="264" actId="47"/>
        <pc:sldMkLst>
          <pc:docMk/>
          <pc:sldMk cId="2084136786" sldId="515"/>
        </pc:sldMkLst>
      </pc:sldChg>
      <pc:sldChg chg="add del">
        <pc:chgData name="Bob Brown" userId="de4355ee-7296-4195-ba97-c8dead83c87d" providerId="ADAL" clId="{397FAC10-6F2F-4968-BE7A-DD255D66E8F9}" dt="2024-03-20T14:01:04.882" v="265" actId="47"/>
        <pc:sldMkLst>
          <pc:docMk/>
          <pc:sldMk cId="2778986692" sldId="516"/>
        </pc:sldMkLst>
      </pc:sldChg>
      <pc:sldChg chg="add">
        <pc:chgData name="Bob Brown" userId="de4355ee-7296-4195-ba97-c8dead83c87d" providerId="ADAL" clId="{397FAC10-6F2F-4968-BE7A-DD255D66E8F9}" dt="2024-03-20T14:00:16.077" v="256"/>
        <pc:sldMkLst>
          <pc:docMk/>
          <pc:sldMk cId="930264338" sldId="517"/>
        </pc:sldMkLst>
      </pc:sldChg>
      <pc:sldChg chg="add del">
        <pc:chgData name="Bob Brown" userId="de4355ee-7296-4195-ba97-c8dead83c87d" providerId="ADAL" clId="{397FAC10-6F2F-4968-BE7A-DD255D66E8F9}" dt="2024-03-20T14:01:12.867" v="266" actId="47"/>
        <pc:sldMkLst>
          <pc:docMk/>
          <pc:sldMk cId="3045504568" sldId="518"/>
        </pc:sldMkLst>
      </pc:sldChg>
      <pc:sldChg chg="add del">
        <pc:chgData name="Bob Brown" userId="de4355ee-7296-4195-ba97-c8dead83c87d" providerId="ADAL" clId="{397FAC10-6F2F-4968-BE7A-DD255D66E8F9}" dt="2024-03-20T14:01:13.266" v="267" actId="47"/>
        <pc:sldMkLst>
          <pc:docMk/>
          <pc:sldMk cId="3624731585" sldId="519"/>
        </pc:sldMkLst>
      </pc:sldChg>
      <pc:sldChg chg="add del">
        <pc:chgData name="Bob Brown" userId="de4355ee-7296-4195-ba97-c8dead83c87d" providerId="ADAL" clId="{397FAC10-6F2F-4968-BE7A-DD255D66E8F9}" dt="2024-03-20T14:01:13.774" v="268" actId="47"/>
        <pc:sldMkLst>
          <pc:docMk/>
          <pc:sldMk cId="4220328416" sldId="520"/>
        </pc:sldMkLst>
      </pc:sldChg>
      <pc:sldChg chg="add del">
        <pc:chgData name="Bob Brown" userId="de4355ee-7296-4195-ba97-c8dead83c87d" providerId="ADAL" clId="{397FAC10-6F2F-4968-BE7A-DD255D66E8F9}" dt="2024-03-20T14:01:15.331" v="269" actId="47"/>
        <pc:sldMkLst>
          <pc:docMk/>
          <pc:sldMk cId="977576316" sldId="521"/>
        </pc:sldMkLst>
      </pc:sldChg>
      <pc:sldChg chg="add del">
        <pc:chgData name="Bob Brown" userId="de4355ee-7296-4195-ba97-c8dead83c87d" providerId="ADAL" clId="{397FAC10-6F2F-4968-BE7A-DD255D66E8F9}" dt="2024-03-20T14:01:16.155" v="270" actId="47"/>
        <pc:sldMkLst>
          <pc:docMk/>
          <pc:sldMk cId="454628504" sldId="522"/>
        </pc:sldMkLst>
      </pc:sldChg>
      <pc:sldChg chg="add del">
        <pc:chgData name="Bob Brown" userId="de4355ee-7296-4195-ba97-c8dead83c87d" providerId="ADAL" clId="{397FAC10-6F2F-4968-BE7A-DD255D66E8F9}" dt="2024-03-20T14:01:17.204" v="271" actId="47"/>
        <pc:sldMkLst>
          <pc:docMk/>
          <pc:sldMk cId="3774074124" sldId="523"/>
        </pc:sldMkLst>
      </pc:sldChg>
      <pc:sldChg chg="add">
        <pc:chgData name="Bob Brown" userId="de4355ee-7296-4195-ba97-c8dead83c87d" providerId="ADAL" clId="{397FAC10-6F2F-4968-BE7A-DD255D66E8F9}" dt="2024-03-20T14:00:16.077" v="256"/>
        <pc:sldMkLst>
          <pc:docMk/>
          <pc:sldMk cId="2508835900" sldId="524"/>
        </pc:sldMkLst>
      </pc:sldChg>
      <pc:sldChg chg="delSp add mod delAnim">
        <pc:chgData name="Bob Brown" userId="de4355ee-7296-4195-ba97-c8dead83c87d" providerId="ADAL" clId="{397FAC10-6F2F-4968-BE7A-DD255D66E8F9}" dt="2024-03-20T14:01:40.444" v="272" actId="478"/>
        <pc:sldMkLst>
          <pc:docMk/>
          <pc:sldMk cId="1719378579" sldId="525"/>
        </pc:sldMkLst>
        <pc:picChg chg="del">
          <ac:chgData name="Bob Brown" userId="de4355ee-7296-4195-ba97-c8dead83c87d" providerId="ADAL" clId="{397FAC10-6F2F-4968-BE7A-DD255D66E8F9}" dt="2024-03-20T14:01:40.444" v="272" actId="478"/>
          <ac:picMkLst>
            <pc:docMk/>
            <pc:sldMk cId="1719378579" sldId="525"/>
            <ac:picMk id="7" creationId="{70F4754A-CC57-EEE9-62F2-CD3DFE7643B7}"/>
          </ac:picMkLst>
        </pc:picChg>
      </pc:sldChg>
      <pc:sldChg chg="add">
        <pc:chgData name="Bob Brown" userId="de4355ee-7296-4195-ba97-c8dead83c87d" providerId="ADAL" clId="{397FAC10-6F2F-4968-BE7A-DD255D66E8F9}" dt="2024-03-20T14:00:16.077" v="256"/>
        <pc:sldMkLst>
          <pc:docMk/>
          <pc:sldMk cId="3219055430" sldId="526"/>
        </pc:sldMkLst>
      </pc:sldChg>
      <pc:sldChg chg="add">
        <pc:chgData name="Bob Brown" userId="de4355ee-7296-4195-ba97-c8dead83c87d" providerId="ADAL" clId="{397FAC10-6F2F-4968-BE7A-DD255D66E8F9}" dt="2024-03-20T14:00:16.077" v="256"/>
        <pc:sldMkLst>
          <pc:docMk/>
          <pc:sldMk cId="1161175789" sldId="527"/>
        </pc:sldMkLst>
      </pc:sldChg>
      <pc:sldChg chg="add">
        <pc:chgData name="Bob Brown" userId="de4355ee-7296-4195-ba97-c8dead83c87d" providerId="ADAL" clId="{397FAC10-6F2F-4968-BE7A-DD255D66E8F9}" dt="2024-03-20T14:00:16.077" v="256"/>
        <pc:sldMkLst>
          <pc:docMk/>
          <pc:sldMk cId="2572112658" sldId="528"/>
        </pc:sldMkLst>
      </pc:sldChg>
      <pc:sldChg chg="add del">
        <pc:chgData name="Bob Brown" userId="de4355ee-7296-4195-ba97-c8dead83c87d" providerId="ADAL" clId="{397FAC10-6F2F-4968-BE7A-DD255D66E8F9}" dt="2024-03-20T14:01:52.874" v="273" actId="47"/>
        <pc:sldMkLst>
          <pc:docMk/>
          <pc:sldMk cId="289702150" sldId="529"/>
        </pc:sldMkLst>
      </pc:sldChg>
      <pc:sldChg chg="add del">
        <pc:chgData name="Bob Brown" userId="de4355ee-7296-4195-ba97-c8dead83c87d" providerId="ADAL" clId="{397FAC10-6F2F-4968-BE7A-DD255D66E8F9}" dt="2024-03-20T14:01:57.154" v="275" actId="47"/>
        <pc:sldMkLst>
          <pc:docMk/>
          <pc:sldMk cId="551956612" sldId="530"/>
        </pc:sldMkLst>
      </pc:sldChg>
      <pc:sldChg chg="add">
        <pc:chgData name="Bob Brown" userId="de4355ee-7296-4195-ba97-c8dead83c87d" providerId="ADAL" clId="{397FAC10-6F2F-4968-BE7A-DD255D66E8F9}" dt="2024-03-20T14:00:16.077" v="256"/>
        <pc:sldMkLst>
          <pc:docMk/>
          <pc:sldMk cId="988840350" sldId="531"/>
        </pc:sldMkLst>
      </pc:sldChg>
      <pc:sldChg chg="add del">
        <pc:chgData name="Bob Brown" userId="de4355ee-7296-4195-ba97-c8dead83c87d" providerId="ADAL" clId="{397FAC10-6F2F-4968-BE7A-DD255D66E8F9}" dt="2024-03-20T14:02:08.450" v="276" actId="47"/>
        <pc:sldMkLst>
          <pc:docMk/>
          <pc:sldMk cId="203070556" sldId="532"/>
        </pc:sldMkLst>
      </pc:sldChg>
      <pc:sldChg chg="add del">
        <pc:chgData name="Bob Brown" userId="de4355ee-7296-4195-ba97-c8dead83c87d" providerId="ADAL" clId="{397FAC10-6F2F-4968-BE7A-DD255D66E8F9}" dt="2024-03-20T14:02:08.929" v="277" actId="47"/>
        <pc:sldMkLst>
          <pc:docMk/>
          <pc:sldMk cId="1623285830" sldId="533"/>
        </pc:sldMkLst>
      </pc:sldChg>
      <pc:sldChg chg="add del">
        <pc:chgData name="Bob Brown" userId="de4355ee-7296-4195-ba97-c8dead83c87d" providerId="ADAL" clId="{397FAC10-6F2F-4968-BE7A-DD255D66E8F9}" dt="2024-03-20T14:02:09.338" v="278" actId="47"/>
        <pc:sldMkLst>
          <pc:docMk/>
          <pc:sldMk cId="1471964659" sldId="534"/>
        </pc:sldMkLst>
      </pc:sldChg>
      <pc:sldChg chg="add del">
        <pc:chgData name="Bob Brown" userId="de4355ee-7296-4195-ba97-c8dead83c87d" providerId="ADAL" clId="{397FAC10-6F2F-4968-BE7A-DD255D66E8F9}" dt="2024-03-20T14:02:09.842" v="279" actId="47"/>
        <pc:sldMkLst>
          <pc:docMk/>
          <pc:sldMk cId="2185530731" sldId="535"/>
        </pc:sldMkLst>
      </pc:sldChg>
      <pc:sldChg chg="add del">
        <pc:chgData name="Bob Brown" userId="de4355ee-7296-4195-ba97-c8dead83c87d" providerId="ADAL" clId="{397FAC10-6F2F-4968-BE7A-DD255D66E8F9}" dt="2024-03-20T14:02:11.947" v="280" actId="47"/>
        <pc:sldMkLst>
          <pc:docMk/>
          <pc:sldMk cId="3503909036" sldId="536"/>
        </pc:sldMkLst>
      </pc:sldChg>
      <pc:sldChg chg="add">
        <pc:chgData name="Bob Brown" userId="de4355ee-7296-4195-ba97-c8dead83c87d" providerId="ADAL" clId="{397FAC10-6F2F-4968-BE7A-DD255D66E8F9}" dt="2024-03-20T14:00:16.077" v="256"/>
        <pc:sldMkLst>
          <pc:docMk/>
          <pc:sldMk cId="998074076" sldId="537"/>
        </pc:sldMkLst>
      </pc:sldChg>
      <pc:sldChg chg="add del">
        <pc:chgData name="Bob Brown" userId="de4355ee-7296-4195-ba97-c8dead83c87d" providerId="ADAL" clId="{397FAC10-6F2F-4968-BE7A-DD255D66E8F9}" dt="2024-03-20T14:02:32.113" v="281" actId="47"/>
        <pc:sldMkLst>
          <pc:docMk/>
          <pc:sldMk cId="2190420167" sldId="538"/>
        </pc:sldMkLst>
      </pc:sldChg>
      <pc:sldChg chg="add del">
        <pc:chgData name="Bob Brown" userId="de4355ee-7296-4195-ba97-c8dead83c87d" providerId="ADAL" clId="{397FAC10-6F2F-4968-BE7A-DD255D66E8F9}" dt="2024-03-20T14:02:32.836" v="282" actId="47"/>
        <pc:sldMkLst>
          <pc:docMk/>
          <pc:sldMk cId="1205475867" sldId="539"/>
        </pc:sldMkLst>
      </pc:sldChg>
      <pc:sldChg chg="add del">
        <pc:chgData name="Bob Brown" userId="de4355ee-7296-4195-ba97-c8dead83c87d" providerId="ADAL" clId="{397FAC10-6F2F-4968-BE7A-DD255D66E8F9}" dt="2024-03-20T14:02:34.589" v="283" actId="47"/>
        <pc:sldMkLst>
          <pc:docMk/>
          <pc:sldMk cId="1116968641" sldId="540"/>
        </pc:sldMkLst>
      </pc:sldChg>
      <pc:sldChg chg="add del">
        <pc:chgData name="Bob Brown" userId="de4355ee-7296-4195-ba97-c8dead83c87d" providerId="ADAL" clId="{397FAC10-6F2F-4968-BE7A-DD255D66E8F9}" dt="2024-03-20T14:02:38.012" v="284" actId="47"/>
        <pc:sldMkLst>
          <pc:docMk/>
          <pc:sldMk cId="2092137306" sldId="541"/>
        </pc:sldMkLst>
      </pc:sldChg>
      <pc:sldChg chg="add del">
        <pc:chgData name="Bob Brown" userId="de4355ee-7296-4195-ba97-c8dead83c87d" providerId="ADAL" clId="{397FAC10-6F2F-4968-BE7A-DD255D66E8F9}" dt="2024-03-20T14:02:39.203" v="285" actId="47"/>
        <pc:sldMkLst>
          <pc:docMk/>
          <pc:sldMk cId="3326049514" sldId="542"/>
        </pc:sldMkLst>
      </pc:sldChg>
      <pc:sldChg chg="add del">
        <pc:chgData name="Bob Brown" userId="de4355ee-7296-4195-ba97-c8dead83c87d" providerId="ADAL" clId="{397FAC10-6F2F-4968-BE7A-DD255D66E8F9}" dt="2024-03-20T14:02:39.888" v="286" actId="47"/>
        <pc:sldMkLst>
          <pc:docMk/>
          <pc:sldMk cId="3970913766" sldId="543"/>
        </pc:sldMkLst>
      </pc:sldChg>
      <pc:sldChg chg="add del">
        <pc:chgData name="Bob Brown" userId="de4355ee-7296-4195-ba97-c8dead83c87d" providerId="ADAL" clId="{397FAC10-6F2F-4968-BE7A-DD255D66E8F9}" dt="2024-03-20T14:02:40.619" v="287" actId="47"/>
        <pc:sldMkLst>
          <pc:docMk/>
          <pc:sldMk cId="1249962409" sldId="544"/>
        </pc:sldMkLst>
      </pc:sldChg>
      <pc:sldChg chg="add del">
        <pc:chgData name="Bob Brown" userId="de4355ee-7296-4195-ba97-c8dead83c87d" providerId="ADAL" clId="{397FAC10-6F2F-4968-BE7A-DD255D66E8F9}" dt="2024-03-20T14:02:49.586" v="289" actId="47"/>
        <pc:sldMkLst>
          <pc:docMk/>
          <pc:sldMk cId="109483117" sldId="545"/>
        </pc:sldMkLst>
      </pc:sldChg>
      <pc:sldChg chg="add del">
        <pc:chgData name="Bob Brown" userId="de4355ee-7296-4195-ba97-c8dead83c87d" providerId="ADAL" clId="{397FAC10-6F2F-4968-BE7A-DD255D66E8F9}" dt="2024-03-20T14:02:55.107" v="290" actId="47"/>
        <pc:sldMkLst>
          <pc:docMk/>
          <pc:sldMk cId="3444420859" sldId="546"/>
        </pc:sldMkLst>
      </pc:sldChg>
      <pc:sldChg chg="add del">
        <pc:chgData name="Bob Brown" userId="de4355ee-7296-4195-ba97-c8dead83c87d" providerId="ADAL" clId="{397FAC10-6F2F-4968-BE7A-DD255D66E8F9}" dt="2024-03-20T14:02:56.643" v="291" actId="47"/>
        <pc:sldMkLst>
          <pc:docMk/>
          <pc:sldMk cId="2235579871" sldId="547"/>
        </pc:sldMkLst>
      </pc:sldChg>
      <pc:sldChg chg="add del">
        <pc:chgData name="Bob Brown" userId="de4355ee-7296-4195-ba97-c8dead83c87d" providerId="ADAL" clId="{397FAC10-6F2F-4968-BE7A-DD255D66E8F9}" dt="2024-03-20T14:02:58.692" v="292" actId="47"/>
        <pc:sldMkLst>
          <pc:docMk/>
          <pc:sldMk cId="1303157930" sldId="548"/>
        </pc:sldMkLst>
      </pc:sldChg>
      <pc:sldChg chg="add del">
        <pc:chgData name="Bob Brown" userId="de4355ee-7296-4195-ba97-c8dead83c87d" providerId="ADAL" clId="{397FAC10-6F2F-4968-BE7A-DD255D66E8F9}" dt="2024-03-20T14:03:02.178" v="294" actId="47"/>
        <pc:sldMkLst>
          <pc:docMk/>
          <pc:sldMk cId="4276004359" sldId="549"/>
        </pc:sldMkLst>
      </pc:sldChg>
      <pc:sldChg chg="add del">
        <pc:chgData name="Bob Brown" userId="de4355ee-7296-4195-ba97-c8dead83c87d" providerId="ADAL" clId="{397FAC10-6F2F-4968-BE7A-DD255D66E8F9}" dt="2024-03-20T14:03:13.328" v="295" actId="47"/>
        <pc:sldMkLst>
          <pc:docMk/>
          <pc:sldMk cId="3567090921" sldId="550"/>
        </pc:sldMkLst>
      </pc:sldChg>
      <pc:sldChg chg="add">
        <pc:chgData name="Bob Brown" userId="de4355ee-7296-4195-ba97-c8dead83c87d" providerId="ADAL" clId="{397FAC10-6F2F-4968-BE7A-DD255D66E8F9}" dt="2024-03-20T14:00:16.077" v="256"/>
        <pc:sldMkLst>
          <pc:docMk/>
          <pc:sldMk cId="3721521025" sldId="551"/>
        </pc:sldMkLst>
      </pc:sldChg>
      <pc:sldChg chg="add">
        <pc:chgData name="Bob Brown" userId="de4355ee-7296-4195-ba97-c8dead83c87d" providerId="ADAL" clId="{397FAC10-6F2F-4968-BE7A-DD255D66E8F9}" dt="2024-03-20T14:00:16.077" v="256"/>
        <pc:sldMkLst>
          <pc:docMk/>
          <pc:sldMk cId="3956998231" sldId="552"/>
        </pc:sldMkLst>
      </pc:sldChg>
      <pc:sldChg chg="add del">
        <pc:chgData name="Bob Brown" userId="de4355ee-7296-4195-ba97-c8dead83c87d" providerId="ADAL" clId="{397FAC10-6F2F-4968-BE7A-DD255D66E8F9}" dt="2024-03-20T14:03:24.106" v="296" actId="47"/>
        <pc:sldMkLst>
          <pc:docMk/>
          <pc:sldMk cId="745836604" sldId="553"/>
        </pc:sldMkLst>
      </pc:sldChg>
      <pc:sldChg chg="add del">
        <pc:chgData name="Bob Brown" userId="de4355ee-7296-4195-ba97-c8dead83c87d" providerId="ADAL" clId="{397FAC10-6F2F-4968-BE7A-DD255D66E8F9}" dt="2024-03-20T14:03:27.569" v="297" actId="47"/>
        <pc:sldMkLst>
          <pc:docMk/>
          <pc:sldMk cId="93858669" sldId="554"/>
        </pc:sldMkLst>
      </pc:sldChg>
      <pc:sldChg chg="add">
        <pc:chgData name="Bob Brown" userId="de4355ee-7296-4195-ba97-c8dead83c87d" providerId="ADAL" clId="{397FAC10-6F2F-4968-BE7A-DD255D66E8F9}" dt="2024-03-20T14:00:16.077" v="256"/>
        <pc:sldMkLst>
          <pc:docMk/>
          <pc:sldMk cId="2488183041" sldId="555"/>
        </pc:sldMkLst>
      </pc:sldChg>
      <pc:sldChg chg="add">
        <pc:chgData name="Bob Brown" userId="de4355ee-7296-4195-ba97-c8dead83c87d" providerId="ADAL" clId="{397FAC10-6F2F-4968-BE7A-DD255D66E8F9}" dt="2024-03-20T14:00:16.077" v="256"/>
        <pc:sldMkLst>
          <pc:docMk/>
          <pc:sldMk cId="3985470734" sldId="556"/>
        </pc:sldMkLst>
      </pc:sldChg>
      <pc:sldChg chg="add del">
        <pc:chgData name="Bob Brown" userId="de4355ee-7296-4195-ba97-c8dead83c87d" providerId="ADAL" clId="{397FAC10-6F2F-4968-BE7A-DD255D66E8F9}" dt="2024-03-20T14:03:39.347" v="298" actId="47"/>
        <pc:sldMkLst>
          <pc:docMk/>
          <pc:sldMk cId="3687796897" sldId="557"/>
        </pc:sldMkLst>
      </pc:sldChg>
      <pc:sldChg chg="add del">
        <pc:chgData name="Bob Brown" userId="de4355ee-7296-4195-ba97-c8dead83c87d" providerId="ADAL" clId="{397FAC10-6F2F-4968-BE7A-DD255D66E8F9}" dt="2024-03-20T14:03:39.783" v="299" actId="47"/>
        <pc:sldMkLst>
          <pc:docMk/>
          <pc:sldMk cId="1785312024" sldId="558"/>
        </pc:sldMkLst>
      </pc:sldChg>
      <pc:sldChg chg="add del">
        <pc:chgData name="Bob Brown" userId="de4355ee-7296-4195-ba97-c8dead83c87d" providerId="ADAL" clId="{397FAC10-6F2F-4968-BE7A-DD255D66E8F9}" dt="2024-03-20T14:03:44.025" v="300" actId="47"/>
        <pc:sldMkLst>
          <pc:docMk/>
          <pc:sldMk cId="1096475094" sldId="559"/>
        </pc:sldMkLst>
      </pc:sldChg>
      <pc:sldMasterChg chg="addSldLayout delSldLayout">
        <pc:chgData name="Bob Brown" userId="de4355ee-7296-4195-ba97-c8dead83c87d" providerId="ADAL" clId="{397FAC10-6F2F-4968-BE7A-DD255D66E8F9}" dt="2024-03-20T14:02:39.888" v="286" actId="47"/>
        <pc:sldMasterMkLst>
          <pc:docMk/>
          <pc:sldMasterMk cId="1741728963" sldId="2147483684"/>
        </pc:sldMasterMkLst>
        <pc:sldLayoutChg chg="add del">
          <pc:chgData name="Bob Brown" userId="de4355ee-7296-4195-ba97-c8dead83c87d" providerId="ADAL" clId="{397FAC10-6F2F-4968-BE7A-DD255D66E8F9}" dt="2024-03-20T14:02:39.888" v="286" actId="47"/>
          <pc:sldLayoutMkLst>
            <pc:docMk/>
            <pc:sldMasterMk cId="1741728963" sldId="2147483684"/>
            <pc:sldLayoutMk cId="1103490418" sldId="2147483696"/>
          </pc:sldLayoutMkLst>
        </pc:sldLayoutChg>
        <pc:sldLayoutChg chg="add del">
          <pc:chgData name="Bob Brown" userId="de4355ee-7296-4195-ba97-c8dead83c87d" providerId="ADAL" clId="{397FAC10-6F2F-4968-BE7A-DD255D66E8F9}" dt="2024-03-20T13:56:01.120" v="184" actId="47"/>
          <pc:sldLayoutMkLst>
            <pc:docMk/>
            <pc:sldMasterMk cId="1741728963" sldId="2147483684"/>
            <pc:sldLayoutMk cId="1577074612" sldId="214748369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5FBBF1-D527-4F6C-AFDB-99704D21AE39}" type="datetimeFigureOut">
              <a:rPr lang="en-US" smtClean="0"/>
              <a:t>7/24/24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EFDB98-6CE1-4EF1-9D61-D937B9200445}" type="slidenum">
              <a:rPr lang="en-US" smtClean="0"/>
              <a:t>‹#›</a:t>
            </a:fld>
            <a:endParaRPr lang="en-US"/>
          </a:p>
        </p:txBody>
      </p:sp>
    </p:spTree>
    <p:extLst>
      <p:ext uri="{BB962C8B-B14F-4D97-AF65-F5344CB8AC3E}">
        <p14:creationId xmlns:p14="http://schemas.microsoft.com/office/powerpoint/2010/main" val="3086372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1:08</a:t>
            </a:r>
          </a:p>
        </p:txBody>
      </p:sp>
      <p:sp>
        <p:nvSpPr>
          <p:cNvPr id="4" name="Slide Number Placeholder 3"/>
          <p:cNvSpPr>
            <a:spLocks noGrp="1"/>
          </p:cNvSpPr>
          <p:nvPr>
            <p:ph type="sldNum" sz="quarter" idx="5"/>
          </p:nvPr>
        </p:nvSpPr>
        <p:spPr/>
        <p:txBody>
          <a:bodyPr/>
          <a:lstStyle/>
          <a:p>
            <a:fld id="{EDEFDB98-6CE1-4EF1-9D61-D937B9200445}" type="slidenum">
              <a:rPr lang="en-US" smtClean="0"/>
              <a:t>1</a:t>
            </a:fld>
            <a:endParaRPr lang="en-US"/>
          </a:p>
        </p:txBody>
      </p:sp>
    </p:spTree>
    <p:extLst>
      <p:ext uri="{BB962C8B-B14F-4D97-AF65-F5344CB8AC3E}">
        <p14:creationId xmlns:p14="http://schemas.microsoft.com/office/powerpoint/2010/main" val="3241057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form allows for only one mebibit of memory to be addressed.  In a real computer, this might get added to the contents of a base register to allow addressing of large memories.  Adding the operand address to the base register forms the </a:t>
            </a:r>
            <a:r>
              <a:rPr lang="en-US" b="1" dirty="0"/>
              <a:t>effective address</a:t>
            </a:r>
            <a:r>
              <a:rPr lang="en-US" b="0" dirty="0"/>
              <a:t>, which is the address sent to the memory address register.</a:t>
            </a:r>
            <a:endParaRPr lang="en-US" dirty="0"/>
          </a:p>
        </p:txBody>
      </p:sp>
      <p:sp>
        <p:nvSpPr>
          <p:cNvPr id="4" name="Slide Number Placeholder 3"/>
          <p:cNvSpPr>
            <a:spLocks noGrp="1"/>
          </p:cNvSpPr>
          <p:nvPr>
            <p:ph type="sldNum" sz="quarter" idx="5"/>
          </p:nvPr>
        </p:nvSpPr>
        <p:spPr/>
        <p:txBody>
          <a:bodyPr/>
          <a:lstStyle/>
          <a:p>
            <a:fld id="{960B2A36-40B1-44D3-B6D2-BC8DADF42E1A}" type="slidenum">
              <a:rPr lang="en-US" smtClean="0"/>
              <a:t>28</a:t>
            </a:fld>
            <a:endParaRPr lang="en-US"/>
          </a:p>
        </p:txBody>
      </p:sp>
    </p:spTree>
    <p:extLst>
      <p:ext uri="{BB962C8B-B14F-4D97-AF65-F5344CB8AC3E}">
        <p14:creationId xmlns:p14="http://schemas.microsoft.com/office/powerpoint/2010/main" val="3615221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29</a:t>
            </a:fld>
            <a:endParaRPr lang="en-US"/>
          </a:p>
        </p:txBody>
      </p:sp>
    </p:spTree>
    <p:extLst>
      <p:ext uri="{BB962C8B-B14F-4D97-AF65-F5344CB8AC3E}">
        <p14:creationId xmlns:p14="http://schemas.microsoft.com/office/powerpoint/2010/main" val="2688804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2C503EEE-3D6F-4060-B1DD-4CCB077918E9}" type="slidenum">
              <a:rPr lang="en-US"/>
              <a:pPr/>
              <a:t>30</a:t>
            </a:fld>
            <a:endParaRPr lang="en-US"/>
          </a:p>
        </p:txBody>
      </p:sp>
      <p:sp>
        <p:nvSpPr>
          <p:cNvPr id="75779" name="Rectangle 2"/>
          <p:cNvSpPr>
            <a:spLocks noGrp="1" noRot="1" noChangeAspect="1" noChangeArrowheads="1" noTextEdit="1"/>
          </p:cNvSpPr>
          <p:nvPr>
            <p:ph type="sldImg"/>
          </p:nvPr>
        </p:nvSpPr>
        <p:spPr>
          <a:xfrm>
            <a:off x="1257300" y="719138"/>
            <a:ext cx="4800600" cy="3600450"/>
          </a:xfrm>
          <a:ln/>
        </p:spPr>
      </p:sp>
      <p:sp>
        <p:nvSpPr>
          <p:cNvPr id="75780" name="Rectangle 3"/>
          <p:cNvSpPr>
            <a:spLocks noGrp="1" noChangeArrowheads="1"/>
          </p:cNvSpPr>
          <p:nvPr>
            <p:ph type="body" idx="1"/>
          </p:nvPr>
        </p:nvSpPr>
        <p:spPr>
          <a:xfrm>
            <a:off x="731839" y="4560889"/>
            <a:ext cx="5851525" cy="4321175"/>
          </a:xfrm>
          <a:noFill/>
          <a:ln/>
        </p:spPr>
        <p:txBody>
          <a:bodyPr/>
          <a:lstStyle/>
          <a:p>
            <a:r>
              <a:rPr lang="en-US"/>
              <a:t>Seven categories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address” is the address after all address arithmetic.</a:t>
            </a:r>
          </a:p>
        </p:txBody>
      </p:sp>
      <p:sp>
        <p:nvSpPr>
          <p:cNvPr id="4" name="Slide Number Placeholder 3"/>
          <p:cNvSpPr>
            <a:spLocks noGrp="1"/>
          </p:cNvSpPr>
          <p:nvPr>
            <p:ph type="sldNum" sz="quarter" idx="5"/>
          </p:nvPr>
        </p:nvSpPr>
        <p:spPr/>
        <p:txBody>
          <a:bodyPr/>
          <a:lstStyle/>
          <a:p>
            <a:fld id="{960B2A36-40B1-44D3-B6D2-BC8DADF42E1A}" type="slidenum">
              <a:rPr lang="en-US" smtClean="0"/>
              <a:t>31</a:t>
            </a:fld>
            <a:endParaRPr lang="en-US"/>
          </a:p>
        </p:txBody>
      </p:sp>
    </p:spTree>
    <p:extLst>
      <p:ext uri="{BB962C8B-B14F-4D97-AF65-F5344CB8AC3E}">
        <p14:creationId xmlns:p14="http://schemas.microsoft.com/office/powerpoint/2010/main" val="1431959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32</a:t>
            </a:fld>
            <a:endParaRPr lang="en-US"/>
          </a:p>
        </p:txBody>
      </p:sp>
    </p:spTree>
    <p:extLst>
      <p:ext uri="{BB962C8B-B14F-4D97-AF65-F5344CB8AC3E}">
        <p14:creationId xmlns:p14="http://schemas.microsoft.com/office/powerpoint/2010/main" val="3699349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Times New Roman" panose="02020603050405020304" pitchFamily="18" charset="0"/>
              </a:rPr>
              <a:t>A parity system can detect only errors in an odd number of bits. If two bits are changed erroneously, the parity will be correct even though the contents</a:t>
            </a:r>
            <a:br>
              <a:rPr lang="en-US"/>
            </a:br>
            <a:r>
              <a:rPr lang="en-US">
                <a:effectLst/>
                <a:latin typeface="Times New Roman" panose="02020603050405020304" pitchFamily="18" charset="0"/>
              </a:rPr>
              <a:t>have been corrupted. Often this is called “detecting single-bit errors.”</a:t>
            </a:r>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33</a:t>
            </a:fld>
            <a:endParaRPr lang="en-US"/>
          </a:p>
        </p:txBody>
      </p:sp>
    </p:spTree>
    <p:extLst>
      <p:ext uri="{BB962C8B-B14F-4D97-AF65-F5344CB8AC3E}">
        <p14:creationId xmlns:p14="http://schemas.microsoft.com/office/powerpoint/2010/main" val="1744118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1950, Richard Hamming of Bell Laboratories devised a system to detect multi-bit errors and correct single bit errors, now called</a:t>
            </a:r>
          </a:p>
          <a:p>
            <a:r>
              <a:rPr lang="en-US"/>
              <a:t>a Hamming code. The principle of the Hamming code is that every data bit is checked by more than one parity bit.</a:t>
            </a:r>
          </a:p>
          <a:p>
            <a:endParaRPr lang="en-US"/>
          </a:p>
          <a:p>
            <a:r>
              <a:rPr lang="en-US"/>
              <a:t>The figure shows four data bits being checked be three parity bits. If data bit d0 were corrupted, parity bits p0 and p1 would both indicate errors. The only data bit checked by both p0 and p1 is d0. If we know which single bit is incorrect, it can be corrected by complementing it, i.e. flipping it back to the other possible value. A fourth parity bit, p3, checks the parity of all the other parity and data bits. A Hamming code like this can correct single-bit errors and detect double-bit errors. The example uses four parity bits to check four data bits, an overhead of 100%. However, the overhead diminishes as the number of data bits to be checked by a Hamming code increases. A 32-bit word can be checked with seven parity bits, six of which check individual data bits and one of which checks the overall</a:t>
            </a:r>
          </a:p>
          <a:p>
            <a:r>
              <a:rPr lang="en-US"/>
              <a:t>parity.</a:t>
            </a:r>
          </a:p>
        </p:txBody>
      </p:sp>
      <p:sp>
        <p:nvSpPr>
          <p:cNvPr id="4" name="Slide Number Placeholder 3"/>
          <p:cNvSpPr>
            <a:spLocks noGrp="1"/>
          </p:cNvSpPr>
          <p:nvPr>
            <p:ph type="sldNum" sz="quarter" idx="5"/>
          </p:nvPr>
        </p:nvSpPr>
        <p:spPr/>
        <p:txBody>
          <a:bodyPr/>
          <a:lstStyle/>
          <a:p>
            <a:fld id="{960B2A36-40B1-44D3-B6D2-BC8DADF42E1A}" type="slidenum">
              <a:rPr lang="en-US" smtClean="0"/>
              <a:t>34</a:t>
            </a:fld>
            <a:endParaRPr lang="en-US"/>
          </a:p>
        </p:txBody>
      </p:sp>
    </p:spTree>
    <p:extLst>
      <p:ext uri="{BB962C8B-B14F-4D97-AF65-F5344CB8AC3E}">
        <p14:creationId xmlns:p14="http://schemas.microsoft.com/office/powerpoint/2010/main" val="1766652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35</a:t>
            </a:fld>
            <a:endParaRPr lang="en-US"/>
          </a:p>
        </p:txBody>
      </p:sp>
    </p:spTree>
    <p:extLst>
      <p:ext uri="{BB962C8B-B14F-4D97-AF65-F5344CB8AC3E}">
        <p14:creationId xmlns:p14="http://schemas.microsoft.com/office/powerpoint/2010/main" val="296149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DB06D6C3-1C71-4AC0-B0A7-2610C72778FD}" type="slidenum">
              <a:rPr lang="en-US"/>
              <a:pPr/>
              <a:t>50</a:t>
            </a:fld>
            <a:endParaRPr lang="en-US"/>
          </a:p>
        </p:txBody>
      </p:sp>
      <p:sp>
        <p:nvSpPr>
          <p:cNvPr id="78851" name="Rectangle 2"/>
          <p:cNvSpPr>
            <a:spLocks noGrp="1" noRot="1" noChangeAspect="1" noChangeArrowheads="1" noTextEdit="1"/>
          </p:cNvSpPr>
          <p:nvPr>
            <p:ph type="sldImg"/>
          </p:nvPr>
        </p:nvSpPr>
        <p:spPr>
          <a:xfrm>
            <a:off x="1257300" y="720725"/>
            <a:ext cx="4800600" cy="3600450"/>
          </a:xfrm>
          <a:ln/>
        </p:spPr>
      </p:sp>
      <p:sp>
        <p:nvSpPr>
          <p:cNvPr id="78852" name="Rectangle 3"/>
          <p:cNvSpPr>
            <a:spLocks noGrp="1" noChangeArrowheads="1"/>
          </p:cNvSpPr>
          <p:nvPr>
            <p:ph type="body" idx="1"/>
          </p:nvPr>
        </p:nvSpPr>
        <p:spPr>
          <a:xfrm>
            <a:off x="974725" y="4560888"/>
            <a:ext cx="5365750" cy="4319587"/>
          </a:xfrm>
          <a:noFill/>
          <a:ln/>
        </p:spPr>
        <p:txBody>
          <a:bodyPr/>
          <a:lstStyle/>
          <a:p>
            <a:r>
              <a:rPr lang="en-US"/>
              <a:t>Data latency: A load instruction cannot complete in one clock cycle, so the register being loaded cannot be used by the immediately following instruction.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54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Von Neumann may have been the smartest person of the 20th century and is certainly in the top ten.</a:t>
            </a:r>
          </a:p>
          <a:p>
            <a:endParaRPr lang="en-US" dirty="0"/>
          </a:p>
          <a:p>
            <a:r>
              <a:rPr lang="en-US" dirty="0"/>
              <a:t>Von Neumann wrote “First Draft” and only his name appears on it, but it includes the ideas of many people.  It is doubtful that von Neumann meant to claim credit for those ideas, given the “first draft” title.  You can read “First Draft” on line or even buy a printed copy on Amazon. https://people.csail.mit.edu/brooks/idocs/VonNeumann_EDVAC.pdf</a:t>
            </a:r>
          </a:p>
          <a:p>
            <a:endParaRPr lang="en-US" dirty="0"/>
          </a:p>
          <a:p>
            <a:r>
              <a:rPr lang="en-US" dirty="0" err="1"/>
              <a:t>EDVAC</a:t>
            </a:r>
            <a:r>
              <a:rPr lang="en-US" dirty="0"/>
              <a:t> was “Electronic Discrete Variable Automatic Computer.”</a:t>
            </a:r>
          </a:p>
        </p:txBody>
      </p:sp>
      <p:sp>
        <p:nvSpPr>
          <p:cNvPr id="4" name="Slide Number Placeholder 3"/>
          <p:cNvSpPr>
            <a:spLocks noGrp="1"/>
          </p:cNvSpPr>
          <p:nvPr>
            <p:ph type="sldNum" sz="quarter" idx="5"/>
          </p:nvPr>
        </p:nvSpPr>
        <p:spPr/>
        <p:txBody>
          <a:bodyPr/>
          <a:lstStyle/>
          <a:p>
            <a:fld id="{EDEFDB98-6CE1-4EF1-9D61-D937B9200445}" type="slidenum">
              <a:rPr lang="en-US" smtClean="0"/>
              <a:t>2</a:t>
            </a:fld>
            <a:endParaRPr lang="en-US"/>
          </a:p>
        </p:txBody>
      </p:sp>
    </p:spTree>
    <p:extLst>
      <p:ext uri="{BB962C8B-B14F-4D97-AF65-F5344CB8AC3E}">
        <p14:creationId xmlns:p14="http://schemas.microsoft.com/office/powerpoint/2010/main" val="476629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More than one device can input or output at the same time. I can have input arrive unexpectedly. The mouse is just sort of sitting there - and I can reach down and move it and generate input.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get various input formats. We talked about that some when we talked about data formats in about the third class of the semester. For every i/o device I need some information about the status of the device.</a:t>
            </a:r>
          </a:p>
          <a:p>
            <a:r>
              <a:rPr lang="en-US" sz="1200" kern="1200" dirty="0">
                <a:solidFill>
                  <a:schemeClr val="tx1"/>
                </a:solidFill>
                <a:latin typeface="Times New Roman" pitchFamily="18" charset="0"/>
                <a:ea typeface="+mn-ea"/>
                <a:cs typeface="+mn-cs"/>
              </a:rPr>
              <a:t> </a:t>
            </a:r>
          </a:p>
          <a:p>
            <a:r>
              <a:rPr lang="en-US" sz="1200" kern="1200" dirty="0">
                <a:solidFill>
                  <a:schemeClr val="tx1"/>
                </a:solidFill>
                <a:latin typeface="Times New Roman" pitchFamily="18" charset="0"/>
                <a:ea typeface="+mn-ea"/>
                <a:cs typeface="+mn-cs"/>
              </a:rPr>
              <a:t>If the printer is jammed and the buffer is full, and I send one more byte that will be lost - the CPU and the operating system need to know that so that they don’t send that one more byte that will be lost.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55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memory-mapped I/O, some of the addresses that would otherwise be part of main memory instead refer to device registers. Often these addresses are at the highest part of the logical address space, where one might not expect actual memory to be installed in any case. It is up to the address decoder  to sort out which addresses are actual </a:t>
            </a:r>
            <a:r>
              <a:rPr lang="en-US"/>
              <a:t>memory locations </a:t>
            </a:r>
            <a:r>
              <a:rPr lang="en-US" dirty="0"/>
              <a:t>and which refer to device registers.</a:t>
            </a:r>
          </a:p>
        </p:txBody>
      </p:sp>
      <p:sp>
        <p:nvSpPr>
          <p:cNvPr id="4" name="Slide Number Placeholder 3"/>
          <p:cNvSpPr>
            <a:spLocks noGrp="1"/>
          </p:cNvSpPr>
          <p:nvPr>
            <p:ph type="sldNum" sz="quarter" idx="5"/>
          </p:nvPr>
        </p:nvSpPr>
        <p:spPr/>
        <p:txBody>
          <a:bodyPr/>
          <a:lstStyle/>
          <a:p>
            <a:fld id="{2FDA0C3E-C96F-43E7-9E05-7D78C54C598B}" type="slidenum">
              <a:rPr lang="en-US" smtClean="0"/>
              <a:t>56</a:t>
            </a:fld>
            <a:endParaRPr lang="en-US"/>
          </a:p>
        </p:txBody>
      </p:sp>
    </p:spTree>
    <p:extLst>
      <p:ext uri="{BB962C8B-B14F-4D97-AF65-F5344CB8AC3E}">
        <p14:creationId xmlns:p14="http://schemas.microsoft.com/office/powerpoint/2010/main" val="312485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port-mapped I/O, there is a separate address space of I/O ports. This has the advantage of allowing the full physical memory address space to be used for memory and of separating I/O devices, which are usually slower than memory, from the operation of the memory subsystem. The disadvantage is that separate instructions for input and output are needed, as with the Intel X86 IN and OUT instructions</a:t>
            </a:r>
          </a:p>
        </p:txBody>
      </p:sp>
      <p:sp>
        <p:nvSpPr>
          <p:cNvPr id="4" name="Slide Number Placeholder 3"/>
          <p:cNvSpPr>
            <a:spLocks noGrp="1"/>
          </p:cNvSpPr>
          <p:nvPr>
            <p:ph type="sldNum" sz="quarter" idx="5"/>
          </p:nvPr>
        </p:nvSpPr>
        <p:spPr/>
        <p:txBody>
          <a:bodyPr/>
          <a:lstStyle/>
          <a:p>
            <a:fld id="{2FDA0C3E-C96F-43E7-9E05-7D78C54C598B}" type="slidenum">
              <a:rPr lang="en-US" smtClean="0"/>
              <a:t>57</a:t>
            </a:fld>
            <a:endParaRPr lang="en-US"/>
          </a:p>
        </p:txBody>
      </p:sp>
    </p:spTree>
    <p:extLst>
      <p:ext uri="{BB962C8B-B14F-4D97-AF65-F5344CB8AC3E}">
        <p14:creationId xmlns:p14="http://schemas.microsoft.com/office/powerpoint/2010/main" val="33559723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CPU operates faster than memory and very much faster than even the fastest I/O device.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I/O devices operate at different speeds and they may either generate or consume bursts of data. And in some cases like disk devices when I read a block off the disk I know how many blocks I am going to transfer - maybe 512 bytes - but I have to do them all in one block. Otherwise the disk will have spun out from under the read head and the remaining bytes in that block won’t be available until the next time the disk spins around.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You think about a disk spinning at 7200 or 15000 rpm and you might decide the next time is going to come pretty soon but remember that you are comparing the time for that one disk rotation with millions of CPU cycles so we dare not miss that block transfer.</a:t>
            </a:r>
          </a:p>
          <a:p>
            <a:br>
              <a:rPr lang="en-US" sz="1200" kern="1200" dirty="0">
                <a:solidFill>
                  <a:schemeClr val="tx1"/>
                </a:solidFill>
                <a:latin typeface="Times New Roman" pitchFamily="18"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58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In order to go further - we need this idea of an interrupt.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 interrupt is an electronic signal that causes the CPU to alter it’s instruction flow. If I have this idea of an interrupt I can get rid of the idea of the CPU waiting for the keyboard controller to read a key - I can instead command the controller to read a key raise an interrupt signal. The CPU then can do other work while waiting for input from the controller.</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59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We’ve talked about two approaches to I/O processing already - programmed I/O is busy waiting the CPU is doing all of the work and can’t do anything else while I/O is in process.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second one that we’ve talked about is interrupt driven I/O. The CPU sets up the I/O but then the device raises an interrupt when it is done and the CPU can do other work between the time it starts the I/O operation and the time the interrupt arrives to say it is done.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third one is almost always used for disk-like devices and maybe other direct memory access (or DMA I/O) devices.</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60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latin typeface="Times New Roman" pitchFamily="18" charset="0"/>
                <a:ea typeface="+mn-ea"/>
                <a:cs typeface="+mn-cs"/>
              </a:rPr>
              <a:t>The other condition of conflict might be two or more programs that want to do I/O at the same time.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want you to think about a specific case of that. I have my disk head here with a disk spinning around underneath and I have positioned it carefully over the track I am about to write.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the </a:t>
            </a:r>
            <a:r>
              <a:rPr lang="en-US" sz="1200" kern="1200">
                <a:solidFill>
                  <a:schemeClr val="tx1"/>
                </a:solidFill>
                <a:latin typeface="Times New Roman" pitchFamily="18" charset="0"/>
                <a:ea typeface="+mn-ea"/>
                <a:cs typeface="+mn-cs"/>
              </a:rPr>
              <a:t>disk spins </a:t>
            </a:r>
            <a:r>
              <a:rPr lang="en-US" sz="1200" kern="1200" dirty="0">
                <a:solidFill>
                  <a:schemeClr val="tx1"/>
                </a:solidFill>
                <a:latin typeface="Times New Roman" pitchFamily="18" charset="0"/>
                <a:ea typeface="+mn-ea"/>
                <a:cs typeface="+mn-cs"/>
              </a:rPr>
              <a:t>around and I send a write signal and just about that time some other program moves the disk head. What has happened?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Corrupted disk - my data are gone forever.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They are written to the disk - but I have no clue where they are so they might just as well be gone forever. And something that used to be on the disk is not there anymore.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Pick operating system, which is thankfully obsolete, had that problem. The condition was called a group format error abbreviated GFE and anyone who had to work with Pick knew that meant gone forever.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solution in modern operating system is that we don’t let programs do I/O. Only the operating system does I/O. That way the operating system can serialize those I/O operations and keep situations like the one I described from happening.</a:t>
            </a:r>
          </a:p>
          <a:p>
            <a:endParaRPr lang="en-US" sz="1200" kern="1200" dirty="0">
              <a:solidFill>
                <a:schemeClr val="tx1"/>
              </a:solidFill>
              <a:latin typeface="Times New Roman" pitchFamily="18" charset="0"/>
              <a:ea typeface="+mn-ea"/>
              <a:cs typeface="+mn-cs"/>
            </a:endParaRPr>
          </a:p>
          <a:p>
            <a:r>
              <a:rPr lang="en-US" sz="1200" kern="1200" dirty="0">
                <a:solidFill>
                  <a:schemeClr val="tx1"/>
                </a:solidFill>
                <a:latin typeface="Times New Roman" pitchFamily="18" charset="0"/>
                <a:ea typeface="+mn-ea"/>
                <a:cs typeface="+mn-cs"/>
              </a:rPr>
              <a:t>A program is going to request an I/O operation and it does that with one of those software interrupts - a system call interrupt.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I set up a system call instruction that says I want to do I/O from this device and this memory location and it is either read or write.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Executing that instruction generates an interrupt. The operating system gets control. The operating system then blocks the program in the sense that my expectation is that the I/O will be finished when the instruction after the system call is executed. And we would like that expectation to be true by not allowing anymore instructions from that particular program to execute until the I/O is finished. So the operating system blocks the program, performs the I/O and once everything is done and the dust has settled, the operating system unblocks the program that requested</a:t>
            </a:r>
          </a:p>
          <a:p>
            <a:r>
              <a:rPr lang="en-US" sz="1200" kern="1200" dirty="0">
                <a:solidFill>
                  <a:schemeClr val="tx1"/>
                </a:solidFill>
                <a:latin typeface="Times New Roman" pitchFamily="18" charset="0"/>
                <a:ea typeface="+mn-ea"/>
                <a:cs typeface="+mn-cs"/>
              </a:rPr>
              <a:t>I/O and everyone is happy.</a:t>
            </a:r>
          </a:p>
          <a:p>
            <a:endParaRPr lang="en-US" sz="1200" kern="1200" dirty="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61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72</a:t>
            </a:fld>
            <a:endParaRPr lang="en-US"/>
          </a:p>
        </p:txBody>
      </p:sp>
    </p:spTree>
    <p:extLst>
      <p:ext uri="{BB962C8B-B14F-4D97-AF65-F5344CB8AC3E}">
        <p14:creationId xmlns:p14="http://schemas.microsoft.com/office/powerpoint/2010/main" val="41890362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alternative to a capacitive touchscreen is a resistive touchscreen, described in the textbook.</a:t>
            </a:r>
          </a:p>
        </p:txBody>
      </p:sp>
      <p:sp>
        <p:nvSpPr>
          <p:cNvPr id="4" name="Slide Number Placeholder 3"/>
          <p:cNvSpPr>
            <a:spLocks noGrp="1"/>
          </p:cNvSpPr>
          <p:nvPr>
            <p:ph type="sldNum" sz="quarter" idx="5"/>
          </p:nvPr>
        </p:nvSpPr>
        <p:spPr/>
        <p:txBody>
          <a:bodyPr/>
          <a:lstStyle/>
          <a:p>
            <a:fld id="{0B1A8099-9B30-4F92-A5B7-71B41EACD542}" type="slidenum">
              <a:rPr lang="en-US" smtClean="0"/>
              <a:t>75</a:t>
            </a:fld>
            <a:endParaRPr lang="en-US"/>
          </a:p>
        </p:txBody>
      </p:sp>
    </p:spTree>
    <p:extLst>
      <p:ext uri="{BB962C8B-B14F-4D97-AF65-F5344CB8AC3E}">
        <p14:creationId xmlns:p14="http://schemas.microsoft.com/office/powerpoint/2010/main" val="28787673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Wireless connections can be Bluetooth or operate in the </a:t>
            </a:r>
            <a:r>
              <a:rPr lang="en-US" dirty="0" err="1"/>
              <a:t>WiFi</a:t>
            </a:r>
            <a:r>
              <a:rPr lang="en-US" dirty="0"/>
              <a:t> bands.  They could also use an infrared connection, similar to some remote controls.</a:t>
            </a:r>
          </a:p>
          <a:p>
            <a:endParaRPr lang="en-US" dirty="0"/>
          </a:p>
          <a:p>
            <a:r>
              <a:rPr lang="en-US" dirty="0"/>
              <a:t>Keystrokes are converted to electrical signals in several ways:</a:t>
            </a:r>
          </a:p>
          <a:p>
            <a:pPr marL="171450" indent="-171450">
              <a:buFont typeface="Arial" panose="020B0604020202020204" pitchFamily="34" charset="0"/>
              <a:buChar char="•"/>
            </a:pPr>
            <a:r>
              <a:rPr lang="en-US" dirty="0"/>
              <a:t>Membrane keyboard</a:t>
            </a:r>
          </a:p>
          <a:p>
            <a:pPr marL="171450" indent="-171450">
              <a:buFont typeface="Arial" panose="020B0604020202020204" pitchFamily="34" charset="0"/>
              <a:buChar char="•"/>
            </a:pPr>
            <a:r>
              <a:rPr lang="en-US" dirty="0"/>
              <a:t>Dome-switch keyboard</a:t>
            </a:r>
          </a:p>
          <a:p>
            <a:pPr marL="171450" indent="-171450">
              <a:buFont typeface="Arial" panose="020B0604020202020204" pitchFamily="34" charset="0"/>
              <a:buChar char="•"/>
            </a:pPr>
            <a:r>
              <a:rPr lang="en-US" dirty="0"/>
              <a:t>Scissor-switch keyboard</a:t>
            </a:r>
          </a:p>
          <a:p>
            <a:pPr marL="171450" indent="-171450">
              <a:buFont typeface="Arial" panose="020B0604020202020204" pitchFamily="34" charset="0"/>
              <a:buChar char="•"/>
            </a:pPr>
            <a:r>
              <a:rPr lang="en-US" dirty="0"/>
              <a:t>Capacitive keyboard</a:t>
            </a:r>
          </a:p>
          <a:p>
            <a:pPr marL="171450" indent="-171450">
              <a:buFont typeface="Arial" panose="020B0604020202020204" pitchFamily="34" charset="0"/>
              <a:buChar char="•"/>
            </a:pPr>
            <a:r>
              <a:rPr lang="en-US" dirty="0"/>
              <a:t>Mechanical-switch keyboard</a:t>
            </a:r>
          </a:p>
          <a:p>
            <a:pPr marL="171450" indent="-171450">
              <a:buFont typeface="Arial" panose="020B0604020202020204" pitchFamily="34" charset="0"/>
              <a:buChar char="•"/>
            </a:pPr>
            <a:r>
              <a:rPr lang="en-US" dirty="0"/>
              <a:t>Hot-swappable keyboard</a:t>
            </a:r>
          </a:p>
          <a:p>
            <a:pPr marL="171450" indent="-171450">
              <a:buFont typeface="Arial" panose="020B0604020202020204" pitchFamily="34" charset="0"/>
              <a:buChar char="•"/>
            </a:pPr>
            <a:r>
              <a:rPr lang="en-US" dirty="0"/>
              <a:t>Buckling-spring keyboard</a:t>
            </a:r>
          </a:p>
          <a:p>
            <a:pPr marL="171450" indent="-171450">
              <a:buFont typeface="Arial" panose="020B0604020202020204" pitchFamily="34" charset="0"/>
              <a:buChar char="•"/>
            </a:pPr>
            <a:r>
              <a:rPr lang="en-US" dirty="0"/>
              <a:t>Hall-effect keyboard</a:t>
            </a:r>
          </a:p>
          <a:p>
            <a:endParaRPr lang="en-US" dirty="0"/>
          </a:p>
          <a:p>
            <a:r>
              <a:rPr lang="en-US" dirty="0"/>
              <a:t>Internal circuitry must “debounce” the signal no matter what kind of switch is used.  Keyboard circuitry also provides for “rollover,” the case where the next key in a sequence if presses before the current one is completely released.  Keyboards may provide </a:t>
            </a:r>
            <a:r>
              <a:rPr lang="en-US" dirty="0" err="1"/>
              <a:t>tacticle</a:t>
            </a:r>
            <a:r>
              <a:rPr lang="en-US" dirty="0"/>
              <a:t> and audible feed </a:t>
            </a:r>
            <a:r>
              <a:rPr lang="en-US" dirty="0" err="1"/>
              <a:t>backt</a:t>
            </a:r>
            <a:r>
              <a:rPr lang="en-US" dirty="0"/>
              <a:t> to the typist.</a:t>
            </a:r>
          </a:p>
        </p:txBody>
      </p:sp>
      <p:sp>
        <p:nvSpPr>
          <p:cNvPr id="4" name="Slide Number Placeholder 3"/>
          <p:cNvSpPr>
            <a:spLocks noGrp="1"/>
          </p:cNvSpPr>
          <p:nvPr>
            <p:ph type="sldNum" sz="quarter" idx="5"/>
          </p:nvPr>
        </p:nvSpPr>
        <p:spPr/>
        <p:txBody>
          <a:bodyPr/>
          <a:lstStyle/>
          <a:p>
            <a:fld id="{0B1A8099-9B30-4F92-A5B7-71B41EACD542}" type="slidenum">
              <a:rPr lang="en-US" smtClean="0"/>
              <a:t>77</a:t>
            </a:fld>
            <a:endParaRPr lang="en-US"/>
          </a:p>
        </p:txBody>
      </p:sp>
    </p:spTree>
    <p:extLst>
      <p:ext uri="{BB962C8B-B14F-4D97-AF65-F5344CB8AC3E}">
        <p14:creationId xmlns:p14="http://schemas.microsoft.com/office/powerpoint/2010/main" val="474342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Böhm</a:t>
            </a:r>
            <a:r>
              <a:rPr lang="en-US" dirty="0"/>
              <a:t> and </a:t>
            </a:r>
            <a:r>
              <a:rPr lang="en-US" dirty="0" err="1"/>
              <a:t>Jacopini’s</a:t>
            </a:r>
            <a:r>
              <a:rPr lang="en-US" dirty="0"/>
              <a:t> proof is called the Structured Programming Theorem.</a:t>
            </a:r>
          </a:p>
        </p:txBody>
      </p:sp>
      <p:sp>
        <p:nvSpPr>
          <p:cNvPr id="4" name="Slide Number Placeholder 3"/>
          <p:cNvSpPr>
            <a:spLocks noGrp="1"/>
          </p:cNvSpPr>
          <p:nvPr>
            <p:ph type="sldNum" sz="quarter" idx="5"/>
          </p:nvPr>
        </p:nvSpPr>
        <p:spPr/>
        <p:txBody>
          <a:bodyPr/>
          <a:lstStyle/>
          <a:p>
            <a:fld id="{EDEFDB98-6CE1-4EF1-9D61-D937B9200445}" type="slidenum">
              <a:rPr lang="en-US" smtClean="0"/>
              <a:t>15</a:t>
            </a:fld>
            <a:endParaRPr lang="en-US"/>
          </a:p>
        </p:txBody>
      </p:sp>
    </p:spTree>
    <p:extLst>
      <p:ext uri="{BB962C8B-B14F-4D97-AF65-F5344CB8AC3E}">
        <p14:creationId xmlns:p14="http://schemas.microsoft.com/office/powerpoint/2010/main" val="1724205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78</a:t>
            </a:fld>
            <a:endParaRPr lang="en-US"/>
          </a:p>
        </p:txBody>
      </p:sp>
    </p:spTree>
    <p:extLst>
      <p:ext uri="{BB962C8B-B14F-4D97-AF65-F5344CB8AC3E}">
        <p14:creationId xmlns:p14="http://schemas.microsoft.com/office/powerpoint/2010/main" val="3118629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0B7CD-DF4A-C434-9062-E452F66D64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292CE-6547-EAE7-C269-EE1125C49009}"/>
              </a:ext>
            </a:extLst>
          </p:cNvPr>
          <p:cNvSpPr>
            <a:spLocks noGrp="1" noRot="1" noChangeAspect="1"/>
          </p:cNvSpPr>
          <p:nvPr>
            <p:ph type="sldImg"/>
          </p:nvPr>
        </p:nvSpPr>
        <p:spPr>
          <a:xfrm>
            <a:off x="1104900" y="698500"/>
            <a:ext cx="4648200" cy="3486150"/>
          </a:xfrm>
        </p:spPr>
      </p:sp>
      <p:sp>
        <p:nvSpPr>
          <p:cNvPr id="3" name="Notes Placeholder 2">
            <a:extLst>
              <a:ext uri="{FF2B5EF4-FFF2-40B4-BE49-F238E27FC236}">
                <a16:creationId xmlns:a16="http://schemas.microsoft.com/office/drawing/2014/main" id="{4B5BB49D-AFD6-B829-0AC0-87D61920803E}"/>
              </a:ext>
            </a:extLst>
          </p:cNvPr>
          <p:cNvSpPr>
            <a:spLocks noGrp="1"/>
          </p:cNvSpPr>
          <p:nvPr>
            <p:ph type="body" idx="1"/>
          </p:nvPr>
        </p:nvSpPr>
        <p:spPr/>
        <p:txBody>
          <a:bodyPr/>
          <a:lstStyle/>
          <a:p>
            <a:r>
              <a:rPr lang="en-US"/>
              <a:t>P, positive, is the NOT of the leftmost output bit.  The leftmost bit will be one if the result is negative, so the NOT gate will produce a one or true if the result is not negative.  This means zero is positive.</a:t>
            </a:r>
          </a:p>
          <a:p>
            <a:endParaRPr lang="en-US"/>
          </a:p>
          <a:p>
            <a:r>
              <a:rPr lang="en-US"/>
              <a:t>Z, zero, is the NOR of all four result bits. If all are zero, Z will </a:t>
            </a:r>
            <a:r>
              <a:rPr lang="en-US" err="1"/>
              <a:t>ve</a:t>
            </a:r>
            <a:r>
              <a:rPr lang="en-US"/>
              <a:t> true.</a:t>
            </a:r>
          </a:p>
        </p:txBody>
      </p:sp>
      <p:sp>
        <p:nvSpPr>
          <p:cNvPr id="4" name="Slide Number Placeholder 3">
            <a:extLst>
              <a:ext uri="{FF2B5EF4-FFF2-40B4-BE49-F238E27FC236}">
                <a16:creationId xmlns:a16="http://schemas.microsoft.com/office/drawing/2014/main" id="{344C329D-4E6D-10F6-5ABC-BBB0C1A5AFE7}"/>
              </a:ext>
            </a:extLst>
          </p:cNvPr>
          <p:cNvSpPr>
            <a:spLocks noGrp="1"/>
          </p:cNvSpPr>
          <p:nvPr>
            <p:ph type="sldNum" sz="quarter" idx="10"/>
          </p:nvPr>
        </p:nvSpPr>
        <p:spPr/>
        <p:txBody>
          <a:bodyPr/>
          <a:lstStyle/>
          <a:p>
            <a:pPr>
              <a:defRPr/>
            </a:pPr>
            <a:fld id="{32FFE5BC-1CB5-446F-8698-FB8EEA5EAE7F}" type="slidenum">
              <a:rPr lang="en-US" smtClean="0"/>
              <a:pPr>
                <a:defRPr/>
              </a:pPr>
              <a:t>19</a:t>
            </a:fld>
            <a:endParaRPr lang="en-US"/>
          </a:p>
        </p:txBody>
      </p:sp>
    </p:spTree>
    <p:extLst>
      <p:ext uri="{BB962C8B-B14F-4D97-AF65-F5344CB8AC3E}">
        <p14:creationId xmlns:p14="http://schemas.microsoft.com/office/powerpoint/2010/main" val="3290965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20</a:t>
            </a:fld>
            <a:endParaRPr lang="en-US"/>
          </a:p>
        </p:txBody>
      </p:sp>
    </p:spTree>
    <p:extLst>
      <p:ext uri="{BB962C8B-B14F-4D97-AF65-F5344CB8AC3E}">
        <p14:creationId xmlns:p14="http://schemas.microsoft.com/office/powerpoint/2010/main" val="1413577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normAutofit/>
          </a:bodyPr>
          <a:lstStyle/>
          <a:p>
            <a:r>
              <a:rPr lang="en-US"/>
              <a:t>Natural</a:t>
            </a:r>
            <a:r>
              <a:rPr lang="en-US" baseline="0"/>
              <a:t> language description and RTL</a:t>
            </a:r>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22</a:t>
            </a:fld>
            <a:endParaRPr lang="en-US"/>
          </a:p>
        </p:txBody>
      </p:sp>
    </p:spTree>
    <p:extLst>
      <p:ext uri="{BB962C8B-B14F-4D97-AF65-F5344CB8AC3E}">
        <p14:creationId xmlns:p14="http://schemas.microsoft.com/office/powerpoint/2010/main" val="2369436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F2E76F4-D6FA-41A7-886C-B011E1F01D5F}" type="slidenum">
              <a:rPr lang="en-US"/>
              <a:pPr/>
              <a:t>23</a:t>
            </a:fld>
            <a:endParaRPr lang="en-US"/>
          </a:p>
        </p:txBody>
      </p:sp>
      <p:sp>
        <p:nvSpPr>
          <p:cNvPr id="49155" name="Rectangle 2"/>
          <p:cNvSpPr>
            <a:spLocks noGrp="1" noRot="1" noChangeAspect="1" noChangeArrowheads="1" noTextEdit="1"/>
          </p:cNvSpPr>
          <p:nvPr>
            <p:ph type="sldImg"/>
          </p:nvPr>
        </p:nvSpPr>
        <p:spPr>
          <a:xfrm>
            <a:off x="1104900" y="698500"/>
            <a:ext cx="4648200" cy="3486150"/>
          </a:xfrm>
          <a:ln/>
        </p:spPr>
      </p:sp>
      <p:sp>
        <p:nvSpPr>
          <p:cNvPr id="49156" name="Rectangle 3"/>
          <p:cNvSpPr>
            <a:spLocks noGrp="1" noChangeArrowheads="1"/>
          </p:cNvSpPr>
          <p:nvPr>
            <p:ph type="body" idx="1"/>
          </p:nvPr>
        </p:nvSpPr>
        <p:spPr>
          <a:noFill/>
          <a:ln/>
        </p:spPr>
        <p:txBody>
          <a:bodyPr/>
          <a:lstStyle/>
          <a:p>
            <a:r>
              <a:rPr lang="en-US" dirty="0"/>
              <a:t>On the falling edge of the clock signal, the ALU is commanded to copy, the program counter is enabled on the A bus, and a write signal is asserted on the MAR.  During the clock’s low period, data travel from the PC through the ALU to the MAR. The rising edge of the clock signals the MAR to store with contents from the C bus.</a:t>
            </a:r>
          </a:p>
        </p:txBody>
      </p:sp>
    </p:spTree>
    <p:extLst>
      <p:ext uri="{BB962C8B-B14F-4D97-AF65-F5344CB8AC3E}">
        <p14:creationId xmlns:p14="http://schemas.microsoft.com/office/powerpoint/2010/main" val="3862667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26</a:t>
            </a:fld>
            <a:endParaRPr lang="en-US"/>
          </a:p>
        </p:txBody>
      </p:sp>
    </p:spTree>
    <p:extLst>
      <p:ext uri="{BB962C8B-B14F-4D97-AF65-F5344CB8AC3E}">
        <p14:creationId xmlns:p14="http://schemas.microsoft.com/office/powerpoint/2010/main" val="1952408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27</a:t>
            </a:fld>
            <a:endParaRPr lang="en-US"/>
          </a:p>
        </p:txBody>
      </p:sp>
    </p:spTree>
    <p:extLst>
      <p:ext uri="{BB962C8B-B14F-4D97-AF65-F5344CB8AC3E}">
        <p14:creationId xmlns:p14="http://schemas.microsoft.com/office/powerpoint/2010/main" val="14964645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7/24/24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7/24/24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233C44-026D-43E7-A927-9A114E810537}" type="datetime1">
              <a:rPr lang="en-US" smtClean="0"/>
              <a:t>7/24/24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7/24/24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7/24/24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7/24/24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7/24/24</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7/24/24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7/24/24</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7/24/24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7/24/24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7/24/24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506B466F-D141-4FA4-827E-EBC6FA8703DE}" type="datetime1">
              <a:rPr lang="en-US" smtClean="0"/>
              <a:t>7/24/24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97" r:id="rId1"/>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Review and Questions</a:t>
            </a:r>
            <a:br>
              <a:rPr lang="en-US" dirty="0"/>
            </a:br>
            <a:endParaRPr lang="en-US" dirty="0"/>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601200" y="5659734"/>
            <a:ext cx="3352803"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t>Memory</a:t>
            </a:r>
          </a:p>
        </p:txBody>
      </p:sp>
      <p:sp>
        <p:nvSpPr>
          <p:cNvPr id="12291" name="Rectangle 3"/>
          <p:cNvSpPr>
            <a:spLocks noGrp="1" noChangeArrowheads="1"/>
          </p:cNvSpPr>
          <p:nvPr>
            <p:ph idx="1"/>
          </p:nvPr>
        </p:nvSpPr>
        <p:spPr/>
        <p:txBody>
          <a:bodyPr/>
          <a:lstStyle/>
          <a:p>
            <a:pPr>
              <a:spcBef>
                <a:spcPts val="600"/>
              </a:spcBef>
            </a:pPr>
            <a:r>
              <a:rPr lang="en-US" dirty="0"/>
              <a:t>Also know as:</a:t>
            </a:r>
          </a:p>
          <a:p>
            <a:pPr lvl="1">
              <a:spcBef>
                <a:spcPts val="600"/>
              </a:spcBef>
            </a:pPr>
            <a:r>
              <a:rPr lang="en-US" sz="2700" dirty="0"/>
              <a:t>RAM (Random Access Memory)</a:t>
            </a:r>
          </a:p>
          <a:p>
            <a:pPr lvl="1">
              <a:spcBef>
                <a:spcPts val="600"/>
              </a:spcBef>
            </a:pPr>
            <a:r>
              <a:rPr lang="en-US" sz="2700" dirty="0"/>
              <a:t>Main memory</a:t>
            </a:r>
          </a:p>
          <a:p>
            <a:pPr lvl="1">
              <a:spcBef>
                <a:spcPts val="600"/>
              </a:spcBef>
            </a:pPr>
            <a:r>
              <a:rPr lang="en-US" sz="2700" dirty="0"/>
              <a:t>Primary storage</a:t>
            </a:r>
          </a:p>
          <a:p>
            <a:pPr>
              <a:spcBef>
                <a:spcPts val="600"/>
              </a:spcBef>
            </a:pPr>
            <a:r>
              <a:rPr lang="en-US" dirty="0"/>
              <a:t>Memory locations are of fixed size.</a:t>
            </a:r>
          </a:p>
          <a:p>
            <a:pPr lvl="1">
              <a:spcBef>
                <a:spcPts val="600"/>
              </a:spcBef>
            </a:pPr>
            <a:r>
              <a:rPr lang="en-US" sz="2700" dirty="0"/>
              <a:t>Words, which are composed of several</a:t>
            </a:r>
          </a:p>
          <a:p>
            <a:pPr lvl="1">
              <a:spcBef>
                <a:spcPts val="600"/>
              </a:spcBef>
            </a:pPr>
            <a:r>
              <a:rPr lang="en-US" sz="2700" dirty="0"/>
              <a:t>Bytes (octets)</a:t>
            </a:r>
          </a:p>
          <a:p>
            <a:pPr>
              <a:spcBef>
                <a:spcPts val="600"/>
              </a:spcBef>
            </a:pPr>
            <a:r>
              <a:rPr lang="en-US" dirty="0"/>
              <a:t>Holds instructions (in machine language) and data for running programs</a:t>
            </a:r>
          </a:p>
        </p:txBody>
      </p:sp>
    </p:spTree>
    <p:extLst>
      <p:ext uri="{BB962C8B-B14F-4D97-AF65-F5344CB8AC3E}">
        <p14:creationId xmlns:p14="http://schemas.microsoft.com/office/powerpoint/2010/main" val="375649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4" end="4"/>
                                            </p:txEl>
                                          </p:spTgt>
                                        </p:tgtEl>
                                        <p:attrNameLst>
                                          <p:attrName>style.visibility</p:attrName>
                                        </p:attrNameLst>
                                      </p:cBhvr>
                                      <p:to>
                                        <p:strVal val="visible"/>
                                      </p:to>
                                    </p:set>
                                    <p:animEffect transition="in" filter="fade">
                                      <p:cBhvr>
                                        <p:cTn id="7" dur="500"/>
                                        <p:tgtEl>
                                          <p:spTgt spid="12291">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5" end="5"/>
                                            </p:txEl>
                                          </p:spTgt>
                                        </p:tgtEl>
                                        <p:attrNameLst>
                                          <p:attrName>style.visibility</p:attrName>
                                        </p:attrNameLst>
                                      </p:cBhvr>
                                      <p:to>
                                        <p:strVal val="visible"/>
                                      </p:to>
                                    </p:set>
                                    <p:animEffect transition="in" filter="fade">
                                      <p:cBhvr>
                                        <p:cTn id="12" dur="500"/>
                                        <p:tgtEl>
                                          <p:spTgt spid="12291">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6" end="6"/>
                                            </p:txEl>
                                          </p:spTgt>
                                        </p:tgtEl>
                                        <p:attrNameLst>
                                          <p:attrName>style.visibility</p:attrName>
                                        </p:attrNameLst>
                                      </p:cBhvr>
                                      <p:to>
                                        <p:strVal val="visible"/>
                                      </p:to>
                                    </p:set>
                                    <p:animEffect transition="in" filter="fade">
                                      <p:cBhvr>
                                        <p:cTn id="17" dur="500"/>
                                        <p:tgtEl>
                                          <p:spTgt spid="12291">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7" end="7"/>
                                            </p:txEl>
                                          </p:spTgt>
                                        </p:tgtEl>
                                        <p:attrNameLst>
                                          <p:attrName>style.visibility</p:attrName>
                                        </p:attrNameLst>
                                      </p:cBhvr>
                                      <p:to>
                                        <p:strVal val="visible"/>
                                      </p:to>
                                    </p:set>
                                    <p:animEffect transition="in" filter="fade">
                                      <p:cBhvr>
                                        <p:cTn id="22" dur="500"/>
                                        <p:tgtEl>
                                          <p:spTgt spid="122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fontScale="90000"/>
          </a:bodyPr>
          <a:lstStyle/>
          <a:p>
            <a:r>
              <a:rPr lang="en-US" dirty="0"/>
              <a:t>The Little Martian Computer is a </a:t>
            </a:r>
            <a:br>
              <a:rPr lang="en-US" dirty="0"/>
            </a:br>
            <a:r>
              <a:rPr lang="en-US" dirty="0"/>
              <a:t>von Neumann Computer</a:t>
            </a:r>
          </a:p>
        </p:txBody>
      </p:sp>
      <p:sp>
        <p:nvSpPr>
          <p:cNvPr id="13" name="Slide Number Placeholder 12"/>
          <p:cNvSpPr>
            <a:spLocks noGrp="1"/>
          </p:cNvSpPr>
          <p:nvPr>
            <p:ph type="sldNum" sz="quarter" idx="12"/>
          </p:nvPr>
        </p:nvSpPr>
        <p:spPr/>
        <p:txBody>
          <a:bodyPr/>
          <a:lstStyle/>
          <a:p>
            <a:fld id="{6C219B07-28F4-4707-8DC0-5C7CA81C2E24}" type="slidenum">
              <a:rPr lang="en-US" smtClean="0"/>
              <a:pPr/>
              <a:t>11</a:t>
            </a:fld>
            <a:endParaRPr lang="en-US" dirty="0"/>
          </a:p>
        </p:txBody>
      </p:sp>
      <p:sp>
        <p:nvSpPr>
          <p:cNvPr id="15365" name="Text Box 5">
            <a:extLst>
              <a:ext uri="{C183D7F6-B498-43B3-948B-1728B52AA6E4}">
                <adec:decorative xmlns:adec="http://schemas.microsoft.com/office/drawing/2017/decorative" val="1"/>
              </a:ext>
            </a:extLst>
          </p:cNvPr>
          <p:cNvSpPr txBox="1">
            <a:spLocks noChangeArrowheads="1"/>
          </p:cNvSpPr>
          <p:nvPr/>
        </p:nvSpPr>
        <p:spPr bwMode="auto">
          <a:xfrm>
            <a:off x="441158" y="3802660"/>
            <a:ext cx="1534569" cy="943994"/>
          </a:xfrm>
          <a:prstGeom prst="rect">
            <a:avLst/>
          </a:prstGeom>
          <a:noFill/>
          <a:ln w="9525">
            <a:noFill/>
            <a:miter lim="800000"/>
            <a:headEnd/>
            <a:tailEnd/>
          </a:ln>
        </p:spPr>
        <p:txBody>
          <a:bodyPr wrap="square" lIns="111904" tIns="55952" rIns="111904" bIns="55952">
            <a:spAutoFit/>
          </a:bodyPr>
          <a:lstStyle/>
          <a:p>
            <a:pPr algn="r">
              <a:spcBef>
                <a:spcPct val="50000"/>
              </a:spcBef>
            </a:pPr>
            <a:r>
              <a:rPr lang="en-US" sz="2700" b="1" dirty="0">
                <a:solidFill>
                  <a:schemeClr val="accent6"/>
                </a:solidFill>
                <a:latin typeface="Arial Narrow" pitchFamily="34" charset="0"/>
              </a:rPr>
              <a:t>Input and Output</a:t>
            </a:r>
          </a:p>
        </p:txBody>
      </p:sp>
      <p:sp>
        <p:nvSpPr>
          <p:cNvPr id="15366" name="Text Box 6">
            <a:extLst>
              <a:ext uri="{C183D7F6-B498-43B3-948B-1728B52AA6E4}">
                <adec:decorative xmlns:adec="http://schemas.microsoft.com/office/drawing/2017/decorative" val="1"/>
              </a:ext>
            </a:extLst>
          </p:cNvPr>
          <p:cNvSpPr txBox="1">
            <a:spLocks noChangeArrowheads="1"/>
          </p:cNvSpPr>
          <p:nvPr/>
        </p:nvSpPr>
        <p:spPr bwMode="auto">
          <a:xfrm>
            <a:off x="3637706" y="1492936"/>
            <a:ext cx="2218676" cy="943994"/>
          </a:xfrm>
          <a:prstGeom prst="rect">
            <a:avLst/>
          </a:prstGeom>
          <a:noFill/>
          <a:ln w="9525">
            <a:noFill/>
            <a:miter lim="800000"/>
            <a:headEnd/>
            <a:tailEnd/>
          </a:ln>
        </p:spPr>
        <p:txBody>
          <a:bodyPr lIns="111904" tIns="55952" rIns="111904" bIns="55952">
            <a:spAutoFit/>
          </a:bodyPr>
          <a:lstStyle/>
          <a:p>
            <a:pPr>
              <a:spcBef>
                <a:spcPct val="50000"/>
              </a:spcBef>
            </a:pPr>
            <a:r>
              <a:rPr lang="en-US" sz="2700" b="1" dirty="0">
                <a:solidFill>
                  <a:schemeClr val="accent6"/>
                </a:solidFill>
                <a:latin typeface="Arial Narrow" pitchFamily="34" charset="0"/>
              </a:rPr>
              <a:t>Arithmetic Logic Unit</a:t>
            </a:r>
          </a:p>
        </p:txBody>
      </p:sp>
      <p:pic>
        <p:nvPicPr>
          <p:cNvPr id="5" name="Picture 4" descr="A conceptual representation of the Little Man Computer.  On the left are two office trays, labeled In and Out.  At the top, a cartoon calculator labeled Arithmetic.  On the left, a stack of pigeon holes labeled zero zero, zero one, zero two, an elipsis mark, then 97, 98, and 99.  At the bottom, a counting device labeled program counter.  The number zero one is in the display and there are buttons labeled advance set and reset.  In the middle, a cartoon Martian ">
            <a:extLst>
              <a:ext uri="{FF2B5EF4-FFF2-40B4-BE49-F238E27FC236}">
                <a16:creationId xmlns:a16="http://schemas.microsoft.com/office/drawing/2014/main" id="{32338EBA-DB3F-B2B3-ADC2-7A793ACE692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488038" y="2042376"/>
            <a:ext cx="5954780" cy="4464561"/>
          </a:xfrm>
          <a:prstGeom prst="rect">
            <a:avLst/>
          </a:prstGeom>
        </p:spPr>
      </p:pic>
      <p:sp>
        <p:nvSpPr>
          <p:cNvPr id="15367" name="Text Box 7">
            <a:extLst>
              <a:ext uri="{C183D7F6-B498-43B3-948B-1728B52AA6E4}">
                <adec:decorative xmlns:adec="http://schemas.microsoft.com/office/drawing/2017/decorative" val="1"/>
              </a:ext>
            </a:extLst>
          </p:cNvPr>
          <p:cNvSpPr txBox="1">
            <a:spLocks noChangeArrowheads="1"/>
          </p:cNvSpPr>
          <p:nvPr/>
        </p:nvSpPr>
        <p:spPr bwMode="auto">
          <a:xfrm>
            <a:off x="2819400" y="3777251"/>
            <a:ext cx="2218676" cy="1359492"/>
          </a:xfrm>
          <a:prstGeom prst="rect">
            <a:avLst/>
          </a:prstGeom>
          <a:noFill/>
          <a:ln w="9525">
            <a:noFill/>
            <a:miter lim="800000"/>
            <a:headEnd/>
            <a:tailEnd/>
          </a:ln>
        </p:spPr>
        <p:txBody>
          <a:bodyPr lIns="111904" tIns="55952" rIns="111904" bIns="55952">
            <a:spAutoFit/>
          </a:bodyPr>
          <a:lstStyle/>
          <a:p>
            <a:pPr>
              <a:spcBef>
                <a:spcPct val="50000"/>
              </a:spcBef>
            </a:pPr>
            <a:r>
              <a:rPr lang="en-US" sz="2700" b="1" dirty="0">
                <a:solidFill>
                  <a:schemeClr val="accent6"/>
                </a:solidFill>
                <a:latin typeface="Arial Narrow" pitchFamily="34" charset="0"/>
              </a:rPr>
              <a:t>Control </a:t>
            </a:r>
            <a:br>
              <a:rPr lang="en-US" sz="2700" b="1" dirty="0">
                <a:solidFill>
                  <a:schemeClr val="accent6"/>
                </a:solidFill>
                <a:latin typeface="Arial Narrow" pitchFamily="34" charset="0"/>
              </a:rPr>
            </a:br>
            <a:r>
              <a:rPr lang="en-US" sz="2700" b="1" dirty="0">
                <a:solidFill>
                  <a:schemeClr val="accent6"/>
                </a:solidFill>
                <a:latin typeface="Arial Narrow" pitchFamily="34" charset="0"/>
              </a:rPr>
              <a:t>and </a:t>
            </a:r>
            <a:br>
              <a:rPr lang="en-US" sz="2700" b="1" dirty="0">
                <a:solidFill>
                  <a:schemeClr val="accent6"/>
                </a:solidFill>
                <a:latin typeface="Arial Narrow" pitchFamily="34" charset="0"/>
              </a:rPr>
            </a:br>
            <a:r>
              <a:rPr lang="en-US" sz="2700" b="1" dirty="0">
                <a:solidFill>
                  <a:schemeClr val="accent6"/>
                </a:solidFill>
                <a:latin typeface="Arial Narrow" pitchFamily="34" charset="0"/>
              </a:rPr>
              <a:t>Interface</a:t>
            </a:r>
          </a:p>
        </p:txBody>
      </p:sp>
      <p:sp>
        <p:nvSpPr>
          <p:cNvPr id="15368" name="Text Box 8">
            <a:extLst>
              <a:ext uri="{C183D7F6-B498-43B3-948B-1728B52AA6E4}">
                <adec:decorative xmlns:adec="http://schemas.microsoft.com/office/drawing/2017/decorative" val="1"/>
              </a:ext>
            </a:extLst>
          </p:cNvPr>
          <p:cNvSpPr txBox="1">
            <a:spLocks noChangeArrowheads="1"/>
          </p:cNvSpPr>
          <p:nvPr/>
        </p:nvSpPr>
        <p:spPr bwMode="auto">
          <a:xfrm>
            <a:off x="6191096" y="2150137"/>
            <a:ext cx="1350498" cy="528495"/>
          </a:xfrm>
          <a:prstGeom prst="rect">
            <a:avLst/>
          </a:prstGeom>
          <a:noFill/>
          <a:ln w="9525">
            <a:noFill/>
            <a:miter lim="800000"/>
            <a:headEnd/>
            <a:tailEnd/>
          </a:ln>
        </p:spPr>
        <p:txBody>
          <a:bodyPr lIns="111904" tIns="55952" rIns="111904" bIns="55952">
            <a:spAutoFit/>
          </a:bodyPr>
          <a:lstStyle/>
          <a:p>
            <a:pPr>
              <a:spcBef>
                <a:spcPct val="50000"/>
              </a:spcBef>
            </a:pPr>
            <a:r>
              <a:rPr lang="en-US" sz="2700" b="1" dirty="0">
                <a:solidFill>
                  <a:schemeClr val="accent6"/>
                </a:solidFill>
                <a:latin typeface="Arial Narrow" pitchFamily="34" charset="0"/>
              </a:rPr>
              <a:t>Memory</a:t>
            </a:r>
          </a:p>
        </p:txBody>
      </p:sp>
      <p:grpSp>
        <p:nvGrpSpPr>
          <p:cNvPr id="2" name="Group 11">
            <a:extLst>
              <a:ext uri="{C183D7F6-B498-43B3-948B-1728B52AA6E4}">
                <adec:decorative xmlns:adec="http://schemas.microsoft.com/office/drawing/2017/decorative" val="1"/>
              </a:ext>
            </a:extLst>
          </p:cNvPr>
          <p:cNvGrpSpPr>
            <a:grpSpLocks/>
          </p:cNvGrpSpPr>
          <p:nvPr/>
        </p:nvGrpSpPr>
        <p:grpSpPr bwMode="auto">
          <a:xfrm>
            <a:off x="4891740" y="1971622"/>
            <a:ext cx="1832819" cy="1160985"/>
            <a:chOff x="2352" y="1152"/>
            <a:chExt cx="912" cy="624"/>
          </a:xfrm>
        </p:grpSpPr>
        <p:sp>
          <p:nvSpPr>
            <p:cNvPr id="15371" name="Text Box 12">
              <a:extLst>
                <a:ext uri="{C183D7F6-B498-43B3-948B-1728B52AA6E4}">
                  <adec:decorative xmlns:adec="http://schemas.microsoft.com/office/drawing/2017/decorative" val="1"/>
                </a:ext>
              </a:extLst>
            </p:cNvPr>
            <p:cNvSpPr txBox="1">
              <a:spLocks noChangeArrowheads="1"/>
            </p:cNvSpPr>
            <p:nvPr/>
          </p:nvSpPr>
          <p:spPr bwMode="auto">
            <a:xfrm>
              <a:off x="2352" y="1152"/>
              <a:ext cx="912" cy="380"/>
            </a:xfrm>
            <a:prstGeom prst="rect">
              <a:avLst/>
            </a:prstGeom>
            <a:noFill/>
            <a:ln w="9525">
              <a:noFill/>
              <a:miter lim="800000"/>
              <a:headEnd/>
              <a:tailEnd/>
            </a:ln>
          </p:spPr>
          <p:txBody>
            <a:bodyPr>
              <a:spAutoFit/>
            </a:bodyPr>
            <a:lstStyle/>
            <a:p>
              <a:pPr algn="ctr">
                <a:spcBef>
                  <a:spcPct val="50000"/>
                </a:spcBef>
              </a:pPr>
              <a:r>
                <a:rPr lang="en-US" sz="2000" b="1" dirty="0">
                  <a:solidFill>
                    <a:schemeClr val="accent6"/>
                  </a:solidFill>
                  <a:latin typeface="Arial Narrow" pitchFamily="34" charset="0"/>
                </a:rPr>
                <a:t>Only</a:t>
              </a:r>
              <a:br>
                <a:rPr lang="en-US" sz="2000" b="1" dirty="0">
                  <a:solidFill>
                    <a:schemeClr val="accent6"/>
                  </a:solidFill>
                  <a:latin typeface="Arial Narrow" pitchFamily="34" charset="0"/>
                </a:rPr>
              </a:br>
              <a:r>
                <a:rPr lang="en-US" sz="2000" b="1" dirty="0">
                  <a:solidFill>
                    <a:schemeClr val="accent6"/>
                  </a:solidFill>
                  <a:latin typeface="Arial Narrow" pitchFamily="34" charset="0"/>
                </a:rPr>
                <a:t>Labels</a:t>
              </a:r>
              <a:endParaRPr lang="en-US" dirty="0">
                <a:solidFill>
                  <a:schemeClr val="accent6"/>
                </a:solidFill>
              </a:endParaRPr>
            </a:p>
          </p:txBody>
        </p:sp>
        <p:sp>
          <p:nvSpPr>
            <p:cNvPr id="15372" name="Line 13">
              <a:extLst>
                <a:ext uri="{C183D7F6-B498-43B3-948B-1728B52AA6E4}">
                  <adec:decorative xmlns:adec="http://schemas.microsoft.com/office/drawing/2017/decorative" val="1"/>
                </a:ext>
              </a:extLst>
            </p:cNvPr>
            <p:cNvSpPr>
              <a:spLocks noChangeShapeType="1"/>
            </p:cNvSpPr>
            <p:nvPr/>
          </p:nvSpPr>
          <p:spPr bwMode="auto">
            <a:xfrm>
              <a:off x="2832" y="1488"/>
              <a:ext cx="192" cy="288"/>
            </a:xfrm>
            <a:prstGeom prst="line">
              <a:avLst/>
            </a:prstGeom>
            <a:noFill/>
            <a:ln w="28575">
              <a:solidFill>
                <a:srgbClr val="C00000"/>
              </a:solidFill>
              <a:round/>
              <a:headEnd/>
              <a:tailEnd type="triangle" w="lg" len="lg"/>
            </a:ln>
          </p:spPr>
          <p:txBody>
            <a:bodyPr wrap="none" anchor="ctr"/>
            <a:lstStyle/>
            <a:p>
              <a:endParaRPr lang="en-US"/>
            </a:p>
          </p:txBody>
        </p:sp>
      </p:grpSp>
      <p:sp>
        <p:nvSpPr>
          <p:cNvPr id="3" name="Text Box 5">
            <a:extLst>
              <a:ext uri="{FF2B5EF4-FFF2-40B4-BE49-F238E27FC236}">
                <a16:creationId xmlns:a16="http://schemas.microsoft.com/office/drawing/2014/main" id="{1C3A0720-63E4-9ECD-9E27-0AD9892ADCBD}"/>
              </a:ext>
              <a:ext uri="{C183D7F6-B498-43B3-948B-1728B52AA6E4}">
                <adec:decorative xmlns:adec="http://schemas.microsoft.com/office/drawing/2017/decorative" val="1"/>
              </a:ext>
            </a:extLst>
          </p:cNvPr>
          <p:cNvSpPr txBox="1">
            <a:spLocks noChangeArrowheads="1"/>
          </p:cNvSpPr>
          <p:nvPr/>
        </p:nvSpPr>
        <p:spPr bwMode="auto">
          <a:xfrm>
            <a:off x="3041301" y="6054867"/>
            <a:ext cx="2743200" cy="528495"/>
          </a:xfrm>
          <a:prstGeom prst="rect">
            <a:avLst/>
          </a:prstGeom>
          <a:noFill/>
          <a:ln w="9525">
            <a:noFill/>
            <a:miter lim="800000"/>
            <a:headEnd/>
            <a:tailEnd/>
          </a:ln>
        </p:spPr>
        <p:txBody>
          <a:bodyPr wrap="square" lIns="111904" tIns="55952" rIns="111904" bIns="55952">
            <a:spAutoFit/>
          </a:bodyPr>
          <a:lstStyle/>
          <a:p>
            <a:pPr algn="r">
              <a:spcBef>
                <a:spcPct val="50000"/>
              </a:spcBef>
            </a:pPr>
            <a:r>
              <a:rPr lang="en-US" sz="2700" b="1" dirty="0">
                <a:solidFill>
                  <a:schemeClr val="accent6"/>
                </a:solidFill>
                <a:latin typeface="Arial Narrow" pitchFamily="34" charset="0"/>
              </a:rPr>
              <a:t>Program Counter</a:t>
            </a:r>
          </a:p>
        </p:txBody>
      </p:sp>
    </p:spTree>
    <p:extLst>
      <p:ext uri="{BB962C8B-B14F-4D97-AF65-F5344CB8AC3E}">
        <p14:creationId xmlns:p14="http://schemas.microsoft.com/office/powerpoint/2010/main" val="11533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fade">
                                      <p:cBhvr>
                                        <p:cTn id="7" dur="500"/>
                                        <p:tgtEl>
                                          <p:spTgt spid="153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fade">
                                      <p:cBhvr>
                                        <p:cTn id="12" dur="500"/>
                                        <p:tgtEl>
                                          <p:spTgt spid="153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fade">
                                      <p:cBhvr>
                                        <p:cTn id="17" dur="500"/>
                                        <p:tgtEl>
                                          <p:spTgt spid="1536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368"/>
                                        </p:tgtEl>
                                        <p:attrNameLst>
                                          <p:attrName>style.visibility</p:attrName>
                                        </p:attrNameLst>
                                      </p:cBhvr>
                                      <p:to>
                                        <p:strVal val="visible"/>
                                      </p:to>
                                    </p:set>
                                    <p:animEffect transition="in" filter="fade">
                                      <p:cBhvr>
                                        <p:cTn id="22" dur="500"/>
                                        <p:tgtEl>
                                          <p:spTgt spid="15368"/>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Problems with LMC</a:t>
            </a:r>
          </a:p>
        </p:txBody>
      </p:sp>
      <p:sp>
        <p:nvSpPr>
          <p:cNvPr id="4" name="Content Placeholder 3"/>
          <p:cNvSpPr>
            <a:spLocks noGrp="1"/>
          </p:cNvSpPr>
          <p:nvPr>
            <p:ph idx="1"/>
          </p:nvPr>
        </p:nvSpPr>
        <p:spPr>
          <a:xfrm>
            <a:off x="453272" y="1828800"/>
            <a:ext cx="6023728" cy="4525963"/>
          </a:xfrm>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110000"/>
              </a:lnSpc>
              <a:spcBef>
                <a:spcPts val="600"/>
              </a:spcBef>
            </a:pPr>
            <a:r>
              <a:rPr lang="en-US" sz="2800" dirty="0" err="1">
                <a:latin typeface="+mn-lt"/>
              </a:rPr>
              <a:t>LMC</a:t>
            </a:r>
            <a:r>
              <a:rPr lang="en-US" sz="2800" dirty="0">
                <a:latin typeface="+mn-lt"/>
              </a:rPr>
              <a:t> is a decimal computer, but real computers are binary.</a:t>
            </a:r>
          </a:p>
          <a:p>
            <a:pPr>
              <a:lnSpc>
                <a:spcPct val="110000"/>
              </a:lnSpc>
              <a:spcBef>
                <a:spcPts val="600"/>
              </a:spcBef>
            </a:pPr>
            <a:r>
              <a:rPr lang="en-US" sz="2800" dirty="0">
                <a:latin typeface="+mn-lt"/>
              </a:rPr>
              <a:t>There is a certain amount of </a:t>
            </a:r>
            <a:br>
              <a:rPr lang="en-US" sz="2800" dirty="0">
                <a:latin typeface="+mn-lt"/>
              </a:rPr>
            </a:br>
            <a:r>
              <a:rPr lang="en-US" sz="2800" dirty="0">
                <a:latin typeface="+mn-lt"/>
              </a:rPr>
              <a:t>“magic” in the actions of the</a:t>
            </a:r>
            <a:br>
              <a:rPr lang="en-US" sz="2800" dirty="0">
                <a:latin typeface="+mn-lt"/>
              </a:rPr>
            </a:br>
            <a:r>
              <a:rPr lang="en-US" sz="2800" dirty="0">
                <a:latin typeface="+mn-lt"/>
              </a:rPr>
              <a:t> Little Martian, but no magic </a:t>
            </a:r>
            <a:br>
              <a:rPr lang="en-US" sz="2800" dirty="0">
                <a:latin typeface="+mn-lt"/>
              </a:rPr>
            </a:br>
            <a:r>
              <a:rPr lang="en-US" sz="2800" dirty="0">
                <a:latin typeface="+mn-lt"/>
              </a:rPr>
              <a:t> in real computers.</a:t>
            </a:r>
          </a:p>
          <a:p>
            <a:pPr>
              <a:lnSpc>
                <a:spcPct val="110000"/>
              </a:lnSpc>
              <a:spcBef>
                <a:spcPts val="600"/>
              </a:spcBef>
            </a:pPr>
            <a:r>
              <a:rPr lang="en-US" sz="2800" dirty="0">
                <a:latin typeface="+mn-lt"/>
              </a:rPr>
              <a:t>The available simulators do not show the fetch </a:t>
            </a:r>
            <a:r>
              <a:rPr lang="en-US" sz="2800" b="1" dirty="0">
                <a:latin typeface="+mn-lt"/>
              </a:rPr>
              <a:t>/</a:t>
            </a:r>
            <a:r>
              <a:rPr lang="en-US" sz="2800" dirty="0">
                <a:latin typeface="+mn-lt"/>
              </a:rPr>
              <a:t> decode </a:t>
            </a:r>
            <a:r>
              <a:rPr lang="en-US" sz="2800" b="1" dirty="0">
                <a:latin typeface="+mn-lt"/>
              </a:rPr>
              <a:t>/</a:t>
            </a:r>
            <a:r>
              <a:rPr lang="en-US" sz="2800" dirty="0">
                <a:latin typeface="+mn-lt"/>
              </a:rPr>
              <a:t> execute cycle clearly.</a:t>
            </a:r>
          </a:p>
          <a:p>
            <a:pPr>
              <a:lnSpc>
                <a:spcPct val="110000"/>
              </a:lnSpc>
              <a:spcBef>
                <a:spcPts val="600"/>
              </a:spcBef>
            </a:pPr>
            <a:r>
              <a:rPr lang="en-US" sz="2800" dirty="0">
                <a:latin typeface="+mn-lt"/>
              </a:rPr>
              <a:t>So… we’ll do something else!</a:t>
            </a:r>
          </a:p>
        </p:txBody>
      </p:sp>
      <p:pic>
        <p:nvPicPr>
          <p:cNvPr id="6" name="Picture 5">
            <a:extLst>
              <a:ext uri="{FF2B5EF4-FFF2-40B4-BE49-F238E27FC236}">
                <a16:creationId xmlns:a16="http://schemas.microsoft.com/office/drawing/2014/main" id="{1AB01ECE-7DC3-EECF-D79B-F1A3C00860C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4313" y="1828800"/>
            <a:ext cx="3171719" cy="3751797"/>
          </a:xfrm>
          <a:prstGeom prst="rect">
            <a:avLst/>
          </a:prstGeom>
        </p:spPr>
      </p:pic>
    </p:spTree>
    <p:extLst>
      <p:ext uri="{BB962C8B-B14F-4D97-AF65-F5344CB8AC3E}">
        <p14:creationId xmlns:p14="http://schemas.microsoft.com/office/powerpoint/2010/main" val="3596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6E7B1-CA7B-3D7C-EE64-F13D2C7C2F70}"/>
              </a:ext>
            </a:extLst>
          </p:cNvPr>
          <p:cNvSpPr>
            <a:spLocks noGrp="1"/>
          </p:cNvSpPr>
          <p:nvPr>
            <p:ph type="title"/>
          </p:nvPr>
        </p:nvSpPr>
        <p:spPr/>
        <p:txBody>
          <a:bodyPr/>
          <a:lstStyle/>
          <a:p>
            <a:r>
              <a:rPr lang="en-US" dirty="0"/>
              <a:t>Instructions</a:t>
            </a:r>
          </a:p>
        </p:txBody>
      </p:sp>
      <p:sp>
        <p:nvSpPr>
          <p:cNvPr id="3" name="Content Placeholder 2">
            <a:extLst>
              <a:ext uri="{FF2B5EF4-FFF2-40B4-BE49-F238E27FC236}">
                <a16:creationId xmlns:a16="http://schemas.microsoft.com/office/drawing/2014/main" id="{1B268E51-07CC-96CB-DF80-284FB675E930}"/>
              </a:ext>
            </a:extLst>
          </p:cNvPr>
          <p:cNvSpPr>
            <a:spLocks noGrp="1"/>
          </p:cNvSpPr>
          <p:nvPr>
            <p:ph idx="1"/>
          </p:nvPr>
        </p:nvSpPr>
        <p:spPr/>
        <p:txBody>
          <a:bodyPr>
            <a:normAutofit/>
          </a:bodyPr>
          <a:lstStyle/>
          <a:p>
            <a:pPr>
              <a:spcBef>
                <a:spcPts val="600"/>
              </a:spcBef>
            </a:pPr>
            <a:r>
              <a:rPr lang="en-US" sz="2700" dirty="0"/>
              <a:t>Memory can hold both data and instructions.</a:t>
            </a:r>
          </a:p>
          <a:p>
            <a:pPr>
              <a:spcBef>
                <a:spcPts val="600"/>
              </a:spcBef>
            </a:pPr>
            <a:r>
              <a:rPr lang="en-US" sz="2700" dirty="0"/>
              <a:t>Instructions consist of an operation code and one or more operands.</a:t>
            </a:r>
            <a:br>
              <a:rPr lang="en-US" sz="2700" dirty="0"/>
            </a:br>
            <a:br>
              <a:rPr lang="en-US" sz="2700" dirty="0"/>
            </a:br>
            <a:endParaRPr lang="en-US" sz="2700" dirty="0"/>
          </a:p>
          <a:p>
            <a:pPr>
              <a:spcBef>
                <a:spcPts val="600"/>
              </a:spcBef>
            </a:pPr>
            <a:r>
              <a:rPr lang="en-US" sz="2700" dirty="0"/>
              <a:t>The operation code tells what operation the CPU is to perform.</a:t>
            </a:r>
          </a:p>
          <a:p>
            <a:pPr>
              <a:spcBef>
                <a:spcPts val="600"/>
              </a:spcBef>
            </a:pPr>
            <a:r>
              <a:rPr lang="en-US" sz="2700" dirty="0"/>
              <a:t>The operands either give the location of data or contain the data.</a:t>
            </a:r>
          </a:p>
          <a:p>
            <a:pPr>
              <a:spcBef>
                <a:spcPts val="600"/>
              </a:spcBef>
            </a:pPr>
            <a:r>
              <a:rPr lang="en-US" sz="2700" dirty="0"/>
              <a:t>Op code and operands are binary numbers.</a:t>
            </a:r>
          </a:p>
        </p:txBody>
      </p:sp>
      <p:sp>
        <p:nvSpPr>
          <p:cNvPr id="4" name="Slide Number Placeholder 3">
            <a:extLst>
              <a:ext uri="{FF2B5EF4-FFF2-40B4-BE49-F238E27FC236}">
                <a16:creationId xmlns:a16="http://schemas.microsoft.com/office/drawing/2014/main" id="{79A8C9CF-0FE4-89DA-4BB3-034851D61C3B}"/>
              </a:ext>
            </a:extLst>
          </p:cNvPr>
          <p:cNvSpPr>
            <a:spLocks noGrp="1"/>
          </p:cNvSpPr>
          <p:nvPr>
            <p:ph type="sldNum" sz="quarter" idx="12"/>
          </p:nvPr>
        </p:nvSpPr>
        <p:spPr/>
        <p:txBody>
          <a:bodyPr/>
          <a:lstStyle/>
          <a:p>
            <a:fld id="{BC3E01D3-D158-4170-AF3B-EDD8A9D9643D}" type="slidenum">
              <a:rPr lang="en-US" smtClean="0"/>
              <a:pPr/>
              <a:t>13</a:t>
            </a:fld>
            <a:endParaRPr lang="en-US" dirty="0"/>
          </a:p>
        </p:txBody>
      </p:sp>
      <p:pic>
        <p:nvPicPr>
          <p:cNvPr id="6" name="Picture 5" descr="The words op code, operand 1 and operand 2, enclosed in connecting three-quarter rectangles, open at the top.">
            <a:extLst>
              <a:ext uri="{FF2B5EF4-FFF2-40B4-BE49-F238E27FC236}">
                <a16:creationId xmlns:a16="http://schemas.microsoft.com/office/drawing/2014/main" id="{1151E6A3-FF45-B3AB-14A0-111B15821F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9200" y="2933700"/>
            <a:ext cx="5918726" cy="990600"/>
          </a:xfrm>
          <a:prstGeom prst="rect">
            <a:avLst/>
          </a:prstGeom>
        </p:spPr>
      </p:pic>
    </p:spTree>
    <p:extLst>
      <p:ext uri="{BB962C8B-B14F-4D97-AF65-F5344CB8AC3E}">
        <p14:creationId xmlns:p14="http://schemas.microsoft.com/office/powerpoint/2010/main" val="548193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D8392-CB7D-0568-5410-4A61636C0B54}"/>
              </a:ext>
            </a:extLst>
          </p:cNvPr>
          <p:cNvSpPr>
            <a:spLocks noGrp="1"/>
          </p:cNvSpPr>
          <p:nvPr>
            <p:ph type="title"/>
          </p:nvPr>
        </p:nvSpPr>
        <p:spPr/>
        <p:txBody>
          <a:bodyPr/>
          <a:lstStyle/>
          <a:p>
            <a:r>
              <a:rPr lang="en-US" dirty="0"/>
              <a:t>Instruction Set Architecture</a:t>
            </a:r>
          </a:p>
        </p:txBody>
      </p:sp>
      <p:sp>
        <p:nvSpPr>
          <p:cNvPr id="3" name="Content Placeholder 2">
            <a:extLst>
              <a:ext uri="{FF2B5EF4-FFF2-40B4-BE49-F238E27FC236}">
                <a16:creationId xmlns:a16="http://schemas.microsoft.com/office/drawing/2014/main" id="{739065EC-BA67-E3E4-E59B-7AE40DB0CC44}"/>
              </a:ext>
            </a:extLst>
          </p:cNvPr>
          <p:cNvSpPr>
            <a:spLocks noGrp="1"/>
          </p:cNvSpPr>
          <p:nvPr>
            <p:ph idx="1"/>
          </p:nvPr>
        </p:nvSpPr>
        <p:spPr/>
        <p:txBody>
          <a:bodyPr/>
          <a:lstStyle/>
          <a:p>
            <a:r>
              <a:rPr lang="en-US" dirty="0"/>
              <a:t>The </a:t>
            </a:r>
            <a:r>
              <a:rPr lang="en-US" i="1" dirty="0"/>
              <a:t>instruction set architecture </a:t>
            </a:r>
            <a:r>
              <a:rPr lang="en-US" dirty="0"/>
              <a:t>of a computer family describes:</a:t>
            </a:r>
          </a:p>
          <a:p>
            <a:pPr lvl="1"/>
            <a:r>
              <a:rPr lang="en-US" dirty="0"/>
              <a:t>The operations a computer can perform.</a:t>
            </a:r>
          </a:p>
          <a:p>
            <a:pPr lvl="1"/>
            <a:r>
              <a:rPr lang="en-US" dirty="0"/>
              <a:t>The format(s) of instructions available.</a:t>
            </a:r>
          </a:p>
          <a:p>
            <a:pPr lvl="1"/>
            <a:r>
              <a:rPr lang="en-US" dirty="0"/>
              <a:t>The formats of the data allowed.</a:t>
            </a:r>
          </a:p>
          <a:p>
            <a:r>
              <a:rPr lang="en-US" dirty="0"/>
              <a:t>Modern computer families are made backward compatible: new instructions may be added, but old programs still work.</a:t>
            </a:r>
          </a:p>
        </p:txBody>
      </p:sp>
      <p:sp>
        <p:nvSpPr>
          <p:cNvPr id="4" name="Slide Number Placeholder 3">
            <a:extLst>
              <a:ext uri="{FF2B5EF4-FFF2-40B4-BE49-F238E27FC236}">
                <a16:creationId xmlns:a16="http://schemas.microsoft.com/office/drawing/2014/main" id="{114F3FC2-7FC9-61BD-95E1-78B049F1B0FE}"/>
              </a:ext>
            </a:extLst>
          </p:cNvPr>
          <p:cNvSpPr>
            <a:spLocks noGrp="1"/>
          </p:cNvSpPr>
          <p:nvPr>
            <p:ph type="sldNum" sz="quarter" idx="12"/>
          </p:nvPr>
        </p:nvSpPr>
        <p:spPr/>
        <p:txBody>
          <a:bodyPr/>
          <a:lstStyle/>
          <a:p>
            <a:fld id="{BC3E01D3-D158-4170-AF3B-EDD8A9D9643D}" type="slidenum">
              <a:rPr lang="en-US" smtClean="0"/>
              <a:pPr/>
              <a:t>14</a:t>
            </a:fld>
            <a:endParaRPr lang="en-US" dirty="0"/>
          </a:p>
        </p:txBody>
      </p:sp>
    </p:spTree>
    <p:extLst>
      <p:ext uri="{BB962C8B-B14F-4D97-AF65-F5344CB8AC3E}">
        <p14:creationId xmlns:p14="http://schemas.microsoft.com/office/powerpoint/2010/main" val="467093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Program Flow Control</a:t>
            </a:r>
          </a:p>
        </p:txBody>
      </p:sp>
      <p:sp>
        <p:nvSpPr>
          <p:cNvPr id="50179" name="Rectangle 3"/>
          <p:cNvSpPr>
            <a:spLocks noGrp="1" noChangeArrowheads="1"/>
          </p:cNvSpPr>
          <p:nvPr>
            <p:ph idx="1"/>
          </p:nvPr>
        </p:nvSpPr>
        <p:spPr/>
        <p:txBody>
          <a:bodyPr>
            <a:normAutofit/>
          </a:bodyPr>
          <a:lstStyle/>
          <a:p>
            <a:r>
              <a:rPr lang="en-US" dirty="0"/>
              <a:t>Three control structures are sufficient for all correct programs (</a:t>
            </a:r>
            <a:r>
              <a:rPr lang="en-US" dirty="0" err="1"/>
              <a:t>Böhm</a:t>
            </a:r>
            <a:r>
              <a:rPr lang="en-US" dirty="0"/>
              <a:t> and </a:t>
            </a:r>
            <a:r>
              <a:rPr lang="en-US" dirty="0" err="1"/>
              <a:t>Jacopini</a:t>
            </a:r>
            <a:r>
              <a:rPr lang="en-US" dirty="0"/>
              <a:t>, 1966)</a:t>
            </a:r>
          </a:p>
          <a:p>
            <a:pPr lvl="1"/>
            <a:r>
              <a:rPr lang="en-US" dirty="0"/>
              <a:t>Sequence: one instruction after another</a:t>
            </a:r>
          </a:p>
          <a:p>
            <a:pPr lvl="1"/>
            <a:r>
              <a:rPr lang="en-US" dirty="0"/>
              <a:t>Selection: if-then-else</a:t>
            </a:r>
          </a:p>
          <a:p>
            <a:pPr lvl="1"/>
            <a:r>
              <a:rPr lang="en-US" dirty="0"/>
              <a:t>Iteration: loops that repeat</a:t>
            </a:r>
          </a:p>
          <a:p>
            <a:r>
              <a:rPr lang="en-US" dirty="0"/>
              <a:t>The program counter automatically provides sequence.  (von Neumann’s design for sequential execution.)</a:t>
            </a:r>
          </a:p>
        </p:txBody>
      </p:sp>
      <p:sp>
        <p:nvSpPr>
          <p:cNvPr id="4" name="Slide Number Placeholder 3"/>
          <p:cNvSpPr>
            <a:spLocks noGrp="1"/>
          </p:cNvSpPr>
          <p:nvPr>
            <p:ph type="sldNum" sz="quarter" idx="12"/>
          </p:nvPr>
        </p:nvSpPr>
        <p:spPr/>
        <p:txBody>
          <a:bodyPr/>
          <a:lstStyle/>
          <a:p>
            <a:fld id="{C383C948-B7E1-45AB-874E-A42306DBD9C4}" type="slidenum">
              <a:rPr lang="en-US" smtClean="0"/>
              <a:pPr/>
              <a:t>15</a:t>
            </a:fld>
            <a:endParaRPr lang="en-US" dirty="0"/>
          </a:p>
        </p:txBody>
      </p:sp>
    </p:spTree>
    <p:extLst>
      <p:ext uri="{BB962C8B-B14F-4D97-AF65-F5344CB8AC3E}">
        <p14:creationId xmlns:p14="http://schemas.microsoft.com/office/powerpoint/2010/main" val="411239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animEffect transition="in" filter="fade">
                                      <p:cBhvr>
                                        <p:cTn id="17" dur="500"/>
                                        <p:tgtEl>
                                          <p:spTgt spid="5017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179">
                                            <p:txEl>
                                              <p:pRg st="4" end="4"/>
                                            </p:txEl>
                                          </p:spTgt>
                                        </p:tgtEl>
                                        <p:attrNameLst>
                                          <p:attrName>style.visibility</p:attrName>
                                        </p:attrNameLst>
                                      </p:cBhvr>
                                      <p:to>
                                        <p:strVal val="visible"/>
                                      </p:to>
                                    </p:set>
                                    <p:animEffect transition="in" filter="fade">
                                      <p:cBhvr>
                                        <p:cTn id="22" dur="500"/>
                                        <p:tgtEl>
                                          <p:spTgt spid="50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The Branch Instruction</a:t>
            </a:r>
          </a:p>
        </p:txBody>
      </p:sp>
      <p:sp>
        <p:nvSpPr>
          <p:cNvPr id="51203" name="Rectangle 3"/>
          <p:cNvSpPr>
            <a:spLocks noGrp="1" noChangeArrowheads="1"/>
          </p:cNvSpPr>
          <p:nvPr>
            <p:ph idx="1"/>
          </p:nvPr>
        </p:nvSpPr>
        <p:spPr/>
        <p:txBody>
          <a:bodyPr/>
          <a:lstStyle/>
          <a:p>
            <a:r>
              <a:rPr lang="en-US" dirty="0"/>
              <a:t>The branch instruction (operation code: 6) unconditionally changes the program flow.</a:t>
            </a:r>
          </a:p>
          <a:p>
            <a:r>
              <a:rPr lang="en-US" dirty="0"/>
              <a:t>The address part of the instruction is </a:t>
            </a:r>
            <a:r>
              <a:rPr lang="en-US" b="1" i="1" dirty="0"/>
              <a:t>loaded into</a:t>
            </a:r>
            <a:r>
              <a:rPr lang="en-US" dirty="0"/>
              <a:t> the program counter.  (The address digits are not used to refer to data in this case.)</a:t>
            </a:r>
          </a:p>
          <a:p>
            <a:r>
              <a:rPr lang="en-US" dirty="0"/>
              <a:t>There are also conditional branches.</a:t>
            </a:r>
          </a:p>
          <a:p>
            <a:r>
              <a:rPr lang="en-US" dirty="0"/>
              <a:t>Branches implement selection and iteration.</a:t>
            </a:r>
          </a:p>
        </p:txBody>
      </p:sp>
      <p:sp>
        <p:nvSpPr>
          <p:cNvPr id="4" name="Slide Number Placeholder 3"/>
          <p:cNvSpPr>
            <a:spLocks noGrp="1"/>
          </p:cNvSpPr>
          <p:nvPr>
            <p:ph type="sldNum" sz="quarter" idx="12"/>
          </p:nvPr>
        </p:nvSpPr>
        <p:spPr/>
        <p:txBody>
          <a:bodyPr/>
          <a:lstStyle/>
          <a:p>
            <a:fld id="{C383C948-B7E1-45AB-874E-A42306DBD9C4}" type="slidenum">
              <a:rPr lang="en-US" smtClean="0"/>
              <a:pPr/>
              <a:t>16</a:t>
            </a:fld>
            <a:endParaRPr lang="en-US" dirty="0"/>
          </a:p>
        </p:txBody>
      </p:sp>
    </p:spTree>
    <p:extLst>
      <p:ext uri="{BB962C8B-B14F-4D97-AF65-F5344CB8AC3E}">
        <p14:creationId xmlns:p14="http://schemas.microsoft.com/office/powerpoint/2010/main" val="98567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03">
                                            <p:txEl>
                                              <p:pRg st="3" end="3"/>
                                            </p:txEl>
                                          </p:spTgt>
                                        </p:tgtEl>
                                        <p:attrNameLst>
                                          <p:attrName>style.visibility</p:attrName>
                                        </p:attrNameLst>
                                      </p:cBhvr>
                                      <p:to>
                                        <p:strVal val="visible"/>
                                      </p:to>
                                    </p:set>
                                    <p:animEffect transition="in" filter="fade">
                                      <p:cBhvr>
                                        <p:cTn id="17" dur="500"/>
                                        <p:tgtEl>
                                          <p:spTgt spid="512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Computers Have Registers</a:t>
            </a:r>
          </a:p>
        </p:txBody>
      </p:sp>
      <p:sp>
        <p:nvSpPr>
          <p:cNvPr id="7171" name="Rectangle 3"/>
          <p:cNvSpPr>
            <a:spLocks noGrp="1" noChangeArrowheads="1"/>
          </p:cNvSpPr>
          <p:nvPr>
            <p:ph idx="1"/>
          </p:nvPr>
        </p:nvSpPr>
        <p:spPr>
          <a:xfrm>
            <a:off x="152400" y="1676400"/>
            <a:ext cx="8991600" cy="4483295"/>
          </a:xfrm>
        </p:spPr>
        <p:txBody>
          <a:bodyPr>
            <a:normAutofit fontScale="625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120000"/>
              </a:lnSpc>
              <a:spcBef>
                <a:spcPts val="703"/>
              </a:spcBef>
            </a:pPr>
            <a:r>
              <a:rPr lang="en-US" sz="3700" dirty="0">
                <a:latin typeface="+mn-lt"/>
              </a:rPr>
              <a:t>The memory location to read or write:</a:t>
            </a:r>
            <a:br>
              <a:rPr lang="en-US" sz="3700" dirty="0">
                <a:latin typeface="+mn-lt"/>
              </a:rPr>
            </a:br>
            <a:r>
              <a:rPr lang="en-US" sz="3700" dirty="0">
                <a:latin typeface="+mn-lt"/>
              </a:rPr>
              <a:t>The </a:t>
            </a:r>
            <a:r>
              <a:rPr lang="en-US" sz="3700" b="1" dirty="0">
                <a:latin typeface="+mn-lt"/>
              </a:rPr>
              <a:t>memory address register</a:t>
            </a:r>
          </a:p>
          <a:p>
            <a:pPr>
              <a:lnSpc>
                <a:spcPct val="120000"/>
              </a:lnSpc>
              <a:spcBef>
                <a:spcPts val="703"/>
              </a:spcBef>
            </a:pPr>
            <a:r>
              <a:rPr lang="en-US" sz="3700" dirty="0">
                <a:latin typeface="+mn-lt"/>
              </a:rPr>
              <a:t>The data transferred to or from memory:</a:t>
            </a:r>
            <a:br>
              <a:rPr lang="en-US" sz="3700" dirty="0">
                <a:latin typeface="+mn-lt"/>
              </a:rPr>
            </a:br>
            <a:r>
              <a:rPr lang="en-US" sz="3700" dirty="0">
                <a:latin typeface="+mn-lt"/>
              </a:rPr>
              <a:t>The </a:t>
            </a:r>
            <a:r>
              <a:rPr lang="en-US" sz="3700" b="1" dirty="0">
                <a:latin typeface="+mn-lt"/>
              </a:rPr>
              <a:t>memory data register </a:t>
            </a:r>
            <a:r>
              <a:rPr lang="en-US" sz="3700" dirty="0">
                <a:latin typeface="+mn-lt"/>
              </a:rPr>
              <a:t>(also called the memory buffer register.)</a:t>
            </a:r>
            <a:endParaRPr lang="en-US" sz="3700" b="1" dirty="0">
              <a:latin typeface="+mn-lt"/>
            </a:endParaRPr>
          </a:p>
          <a:p>
            <a:pPr>
              <a:lnSpc>
                <a:spcPct val="120000"/>
              </a:lnSpc>
              <a:spcBef>
                <a:spcPts val="703"/>
              </a:spcBef>
            </a:pPr>
            <a:r>
              <a:rPr lang="en-US" sz="3700" dirty="0">
                <a:latin typeface="+mn-lt"/>
              </a:rPr>
              <a:t>Arithmetic results:</a:t>
            </a:r>
            <a:br>
              <a:rPr lang="en-US" sz="3700" dirty="0">
                <a:latin typeface="+mn-lt"/>
              </a:rPr>
            </a:br>
            <a:r>
              <a:rPr lang="en-US" sz="3700" dirty="0">
                <a:latin typeface="+mn-lt"/>
              </a:rPr>
              <a:t>The </a:t>
            </a:r>
            <a:r>
              <a:rPr lang="en-US" sz="3700" b="1" dirty="0">
                <a:latin typeface="+mn-lt"/>
              </a:rPr>
              <a:t>accumulator </a:t>
            </a:r>
            <a:r>
              <a:rPr lang="en-US" sz="3700" dirty="0">
                <a:latin typeface="+mn-lt"/>
              </a:rPr>
              <a:t>or </a:t>
            </a:r>
            <a:r>
              <a:rPr lang="en-US" sz="3700" b="1" dirty="0">
                <a:latin typeface="+mn-lt"/>
              </a:rPr>
              <a:t>data registers, </a:t>
            </a:r>
            <a:r>
              <a:rPr lang="en-US" sz="3700" dirty="0">
                <a:latin typeface="+mn-lt"/>
              </a:rPr>
              <a:t>also called general registers.</a:t>
            </a:r>
            <a:endParaRPr lang="en-US" sz="3700" b="1" dirty="0">
              <a:latin typeface="+mn-lt"/>
            </a:endParaRPr>
          </a:p>
          <a:p>
            <a:pPr>
              <a:lnSpc>
                <a:spcPct val="120000"/>
              </a:lnSpc>
              <a:spcBef>
                <a:spcPts val="703"/>
              </a:spcBef>
            </a:pPr>
            <a:r>
              <a:rPr lang="en-US" sz="3700" dirty="0">
                <a:latin typeface="+mn-lt"/>
              </a:rPr>
              <a:t>Address of the </a:t>
            </a:r>
            <a:r>
              <a:rPr lang="en-US" sz="3700" i="1" dirty="0">
                <a:latin typeface="+mn-lt"/>
              </a:rPr>
              <a:t>next</a:t>
            </a:r>
            <a:r>
              <a:rPr lang="en-US" sz="3700" dirty="0">
                <a:latin typeface="+mn-lt"/>
              </a:rPr>
              <a:t> instruction:</a:t>
            </a:r>
            <a:br>
              <a:rPr lang="en-US" sz="3700" dirty="0">
                <a:latin typeface="+mn-lt"/>
              </a:rPr>
            </a:br>
            <a:r>
              <a:rPr lang="en-US" sz="3700" dirty="0">
                <a:latin typeface="+mn-lt"/>
              </a:rPr>
              <a:t>The </a:t>
            </a:r>
            <a:r>
              <a:rPr lang="en-US" sz="3700" b="1" dirty="0">
                <a:latin typeface="+mn-lt"/>
              </a:rPr>
              <a:t>program counter</a:t>
            </a:r>
          </a:p>
          <a:p>
            <a:pPr>
              <a:lnSpc>
                <a:spcPct val="120000"/>
              </a:lnSpc>
              <a:spcBef>
                <a:spcPts val="703"/>
              </a:spcBef>
            </a:pPr>
            <a:r>
              <a:rPr lang="en-US" sz="3700" dirty="0">
                <a:latin typeface="+mn-lt"/>
              </a:rPr>
              <a:t>The </a:t>
            </a:r>
            <a:r>
              <a:rPr lang="en-US" sz="3700" i="1" dirty="0">
                <a:latin typeface="+mn-lt"/>
              </a:rPr>
              <a:t>current</a:t>
            </a:r>
            <a:r>
              <a:rPr lang="en-US" sz="3700" dirty="0">
                <a:latin typeface="+mn-lt"/>
              </a:rPr>
              <a:t> instruction read from memory:</a:t>
            </a:r>
            <a:br>
              <a:rPr lang="en-US" sz="3700" dirty="0">
                <a:latin typeface="+mn-lt"/>
              </a:rPr>
            </a:br>
            <a:r>
              <a:rPr lang="en-US" sz="3700" dirty="0">
                <a:latin typeface="+mn-lt"/>
              </a:rPr>
              <a:t>The </a:t>
            </a:r>
            <a:r>
              <a:rPr lang="en-US" sz="3700" b="1" dirty="0">
                <a:latin typeface="+mn-lt"/>
              </a:rPr>
              <a:t>instruction register</a:t>
            </a:r>
          </a:p>
          <a:p>
            <a:pPr>
              <a:lnSpc>
                <a:spcPct val="120000"/>
              </a:lnSpc>
              <a:spcBef>
                <a:spcPts val="703"/>
              </a:spcBef>
            </a:pPr>
            <a:endParaRPr lang="en-US" dirty="0"/>
          </a:p>
        </p:txBody>
      </p:sp>
    </p:spTree>
    <p:extLst>
      <p:ext uri="{BB962C8B-B14F-4D97-AF65-F5344CB8AC3E}">
        <p14:creationId xmlns:p14="http://schemas.microsoft.com/office/powerpoint/2010/main" val="2202353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fade">
                                      <p:cBhvr>
                                        <p:cTn id="17" dur="500"/>
                                        <p:tgtEl>
                                          <p:spTgt spid="7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fade">
                                      <p:cBhvr>
                                        <p:cTn id="22" dur="500"/>
                                        <p:tgtEl>
                                          <p:spTgt spid="7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fade">
                                      <p:cBhvr>
                                        <p:cTn id="27" dur="5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C9EFC-CE77-56B7-15BB-7EDCE038EC5E}"/>
              </a:ext>
            </a:extLst>
          </p:cNvPr>
          <p:cNvSpPr>
            <a:spLocks noGrp="1"/>
          </p:cNvSpPr>
          <p:nvPr>
            <p:ph type="title"/>
          </p:nvPr>
        </p:nvSpPr>
        <p:spPr/>
        <p:txBody>
          <a:bodyPr/>
          <a:lstStyle/>
          <a:p>
            <a:r>
              <a:rPr lang="en-US"/>
              <a:t>A One Bit (Bit-Slice) ALU</a:t>
            </a:r>
          </a:p>
        </p:txBody>
      </p:sp>
      <p:sp>
        <p:nvSpPr>
          <p:cNvPr id="6" name="Content Placeholder 5"/>
          <p:cNvSpPr>
            <a:spLocks noGrp="1"/>
          </p:cNvSpPr>
          <p:nvPr>
            <p:ph idx="1"/>
          </p:nvPr>
        </p:nvSpPr>
        <p:spPr>
          <a:xfrm>
            <a:off x="457200" y="4114800"/>
            <a:ext cx="8229600" cy="2011363"/>
          </a:xfrm>
        </p:spPr>
        <p:txBody>
          <a:bodyPr>
            <a:normAutofit fontScale="850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3300" dirty="0">
                <a:latin typeface="Source Serif Pro" panose="02040603050405020204" pitchFamily="18" charset="0"/>
              </a:rPr>
              <a:t>A full adder with three inputs: </a:t>
            </a:r>
            <a:r>
              <a:rPr lang="en-US" sz="3300" i="1" dirty="0">
                <a:latin typeface="Source Serif Pro" panose="02040603050405020204" pitchFamily="18" charset="0"/>
              </a:rPr>
              <a:t>a, b, c</a:t>
            </a:r>
            <a:r>
              <a:rPr lang="en-US" sz="3300" i="1" baseline="-25000" dirty="0">
                <a:latin typeface="Source Serif Pro" panose="02040603050405020204" pitchFamily="18" charset="0"/>
              </a:rPr>
              <a:t>i</a:t>
            </a:r>
          </a:p>
          <a:p>
            <a:pPr>
              <a:spcBef>
                <a:spcPts val="0"/>
              </a:spcBef>
            </a:pPr>
            <a:r>
              <a:rPr lang="en-US" sz="3300" dirty="0">
                <a:latin typeface="Source Serif Pro" panose="02040603050405020204" pitchFamily="18" charset="0"/>
              </a:rPr>
              <a:t>Three control inputs:</a:t>
            </a:r>
          </a:p>
          <a:p>
            <a:pPr lvl="1">
              <a:spcBef>
                <a:spcPts val="0"/>
              </a:spcBef>
            </a:pPr>
            <a:r>
              <a:rPr lang="en-US" sz="2800" dirty="0">
                <a:latin typeface="Source Serif Pro" panose="02040603050405020204" pitchFamily="18" charset="0"/>
              </a:rPr>
              <a:t>Enable </a:t>
            </a:r>
            <a:r>
              <a:rPr lang="en-US" sz="2800" i="1" dirty="0">
                <a:latin typeface="Source Serif Pro" panose="02040603050405020204" pitchFamily="18" charset="0"/>
              </a:rPr>
              <a:t>a</a:t>
            </a:r>
          </a:p>
          <a:p>
            <a:pPr lvl="1">
              <a:spcBef>
                <a:spcPts val="0"/>
              </a:spcBef>
            </a:pPr>
            <a:r>
              <a:rPr lang="en-US" sz="2800" dirty="0">
                <a:latin typeface="Source Serif Pro" panose="02040603050405020204" pitchFamily="18" charset="0"/>
              </a:rPr>
              <a:t>Invert </a:t>
            </a:r>
            <a:r>
              <a:rPr lang="en-US" sz="2800" i="1" dirty="0">
                <a:latin typeface="Source Serif Pro" panose="02040603050405020204" pitchFamily="18" charset="0"/>
              </a:rPr>
              <a:t>a</a:t>
            </a:r>
          </a:p>
          <a:p>
            <a:pPr lvl="1">
              <a:spcBef>
                <a:spcPts val="0"/>
              </a:spcBef>
            </a:pPr>
            <a:r>
              <a:rPr lang="en-US" sz="2800" dirty="0">
                <a:latin typeface="Source Serif Pro" panose="02040603050405020204" pitchFamily="18" charset="0"/>
              </a:rPr>
              <a:t>Enable </a:t>
            </a:r>
            <a:r>
              <a:rPr lang="en-US" sz="2800" i="1" dirty="0">
                <a:latin typeface="Source Serif Pro" panose="02040603050405020204" pitchFamily="18" charset="0"/>
              </a:rPr>
              <a:t>b</a:t>
            </a:r>
          </a:p>
          <a:p>
            <a:pPr>
              <a:spcBef>
                <a:spcPts val="0"/>
              </a:spcBef>
            </a:pPr>
            <a:r>
              <a:rPr lang="en-US" sz="3300" i="1" dirty="0">
                <a:latin typeface="Source Serif Pro" panose="02040603050405020204" pitchFamily="18" charset="0"/>
              </a:rPr>
              <a:t>Output</a:t>
            </a:r>
            <a:r>
              <a:rPr lang="en-US" sz="3300" dirty="0">
                <a:latin typeface="Source Serif Pro" panose="02040603050405020204" pitchFamily="18" charset="0"/>
              </a:rPr>
              <a:t> and </a:t>
            </a:r>
            <a:r>
              <a:rPr lang="en-US" sz="3300" i="1" dirty="0">
                <a:latin typeface="Source Serif Pro" panose="02040603050405020204" pitchFamily="18" charset="0"/>
              </a:rPr>
              <a:t>c</a:t>
            </a:r>
            <a:r>
              <a:rPr lang="en-US" sz="3300" baseline="-25000" dirty="0">
                <a:latin typeface="Source Serif Pro" panose="02040603050405020204" pitchFamily="18" charset="0"/>
              </a:rPr>
              <a:t>o</a:t>
            </a:r>
          </a:p>
        </p:txBody>
      </p:sp>
      <p:pic>
        <p:nvPicPr>
          <p:cNvPr id="12" name="Picture 11" descr="The ALU from the previous slide.&#10;">
            <a:extLst>
              <a:ext uri="{FF2B5EF4-FFF2-40B4-BE49-F238E27FC236}">
                <a16:creationId xmlns:a16="http://schemas.microsoft.com/office/drawing/2014/main" id="{92517883-7ACF-A80C-7045-687B6F08BC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496653"/>
            <a:ext cx="7696200" cy="2618147"/>
          </a:xfrm>
          <a:prstGeom prst="rect">
            <a:avLst/>
          </a:prstGeom>
        </p:spPr>
      </p:pic>
    </p:spTree>
    <p:extLst>
      <p:ext uri="{BB962C8B-B14F-4D97-AF65-F5344CB8AC3E}">
        <p14:creationId xmlns:p14="http://schemas.microsoft.com/office/powerpoint/2010/main" val="433281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586D8-06A4-8BD3-F2A1-8B6A8DD36F8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8BF947A-0AE8-344F-D388-22882C879B88}"/>
              </a:ext>
            </a:extLst>
          </p:cNvPr>
          <p:cNvSpPr>
            <a:spLocks noGrp="1"/>
          </p:cNvSpPr>
          <p:nvPr>
            <p:ph type="title"/>
          </p:nvPr>
        </p:nvSpPr>
        <p:spPr/>
        <p:txBody>
          <a:bodyPr>
            <a:normAutofit/>
          </a:bodyPr>
          <a:lstStyle/>
          <a:p>
            <a:r>
              <a:rPr lang="en-US" dirty="0"/>
              <a:t>A Full ALU From Bit Slices</a:t>
            </a:r>
          </a:p>
        </p:txBody>
      </p:sp>
      <p:sp>
        <p:nvSpPr>
          <p:cNvPr id="7" name="Content Placeholder 6">
            <a:extLst>
              <a:ext uri="{FF2B5EF4-FFF2-40B4-BE49-F238E27FC236}">
                <a16:creationId xmlns:a16="http://schemas.microsoft.com/office/drawing/2014/main" id="{BDDB1F6D-FF22-9354-021E-5FD28D4A0FCD}"/>
              </a:ext>
            </a:extLst>
          </p:cNvPr>
          <p:cNvSpPr>
            <a:spLocks noGrp="1"/>
          </p:cNvSpPr>
          <p:nvPr>
            <p:ph idx="1"/>
          </p:nvPr>
        </p:nvSpPr>
        <p:spPr>
          <a:xfrm>
            <a:off x="533400" y="4965006"/>
            <a:ext cx="8229600" cy="1289192"/>
          </a:xfrm>
        </p:spPr>
        <p:txBody>
          <a:bodyPr>
            <a:noAutofit/>
          </a:bodyPr>
          <a:lstStyle/>
          <a:p>
            <a:pPr marL="0" indent="0">
              <a:buNone/>
            </a:pPr>
            <a:r>
              <a:rPr lang="en-US" sz="2700" dirty="0"/>
              <a:t>Overflow causes a “program check.” P and Z are stored in a latch whenever a value is stored in Acc, the Accumulator. </a:t>
            </a:r>
          </a:p>
        </p:txBody>
      </p:sp>
      <p:sp>
        <p:nvSpPr>
          <p:cNvPr id="6" name="Rectangle 5">
            <a:extLst>
              <a:ext uri="{FF2B5EF4-FFF2-40B4-BE49-F238E27FC236}">
                <a16:creationId xmlns:a16="http://schemas.microsoft.com/office/drawing/2014/main" id="{89582A56-70F7-B932-D2D0-8035088F8B19}"/>
              </a:ext>
              <a:ext uri="{C183D7F6-B498-43B3-948B-1728B52AA6E4}">
                <adec:decorative xmlns:adec="http://schemas.microsoft.com/office/drawing/2017/decorative" val="1"/>
              </a:ext>
            </a:extLst>
          </p:cNvPr>
          <p:cNvSpPr/>
          <p:nvPr/>
        </p:nvSpPr>
        <p:spPr bwMode="auto">
          <a:xfrm>
            <a:off x="7063207" y="2464293"/>
            <a:ext cx="108061" cy="182354"/>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9" name="Picture 2" descr="The ripple-carry ALU with a not gate connected to the leftmost output. The not gate is labeled &quot;positive&quot; and will be a one from the leftmost bit from the ALU is zero. A four-input nor gate connects to all four outputs and is labeled Zero. An XOR gate compares the carry-in to the leftmost bit to the carry-out from the leftmost bit and is labeled overflow.">
            <a:extLst>
              <a:ext uri="{FF2B5EF4-FFF2-40B4-BE49-F238E27FC236}">
                <a16:creationId xmlns:a16="http://schemas.microsoft.com/office/drawing/2014/main" id="{42DCB313-D3EF-991C-0CA0-C5BAC3660C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83755" y="1436897"/>
            <a:ext cx="5533482" cy="361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26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D2FCF-D1C8-DDCF-3217-F3421AABCB51}"/>
              </a:ext>
            </a:extLst>
          </p:cNvPr>
          <p:cNvSpPr>
            <a:spLocks noGrp="1"/>
          </p:cNvSpPr>
          <p:nvPr>
            <p:ph type="title"/>
          </p:nvPr>
        </p:nvSpPr>
        <p:spPr/>
        <p:txBody>
          <a:bodyPr/>
          <a:lstStyle/>
          <a:p>
            <a:r>
              <a:rPr lang="en-US" dirty="0"/>
              <a:t>John von Neumann</a:t>
            </a:r>
          </a:p>
        </p:txBody>
      </p:sp>
      <p:sp>
        <p:nvSpPr>
          <p:cNvPr id="3" name="Content Placeholder 2">
            <a:extLst>
              <a:ext uri="{FF2B5EF4-FFF2-40B4-BE49-F238E27FC236}">
                <a16:creationId xmlns:a16="http://schemas.microsoft.com/office/drawing/2014/main" id="{2C91BB65-C314-CD17-C47E-2A0EC16D99FC}"/>
              </a:ext>
            </a:extLst>
          </p:cNvPr>
          <p:cNvSpPr>
            <a:spLocks noGrp="1"/>
          </p:cNvSpPr>
          <p:nvPr>
            <p:ph idx="1"/>
          </p:nvPr>
        </p:nvSpPr>
        <p:spPr>
          <a:xfrm>
            <a:off x="457200" y="1600200"/>
            <a:ext cx="8458200" cy="4525963"/>
          </a:xfrm>
        </p:spPr>
        <p:txBody>
          <a:bodyPr/>
          <a:lstStyle/>
          <a:p>
            <a:r>
              <a:rPr lang="en-US" sz="2700" dirty="0"/>
              <a:t>Hungarian-born American</a:t>
            </a:r>
            <a:br>
              <a:rPr lang="en-US" sz="2700" dirty="0"/>
            </a:br>
            <a:r>
              <a:rPr lang="en-US" sz="2700" dirty="0"/>
              <a:t>mathematician and mathematical</a:t>
            </a:r>
            <a:br>
              <a:rPr lang="en-US" sz="2700" dirty="0"/>
            </a:br>
            <a:r>
              <a:rPr lang="en-US" sz="2700" dirty="0"/>
              <a:t>physicist.</a:t>
            </a:r>
          </a:p>
          <a:p>
            <a:r>
              <a:rPr lang="en-US" sz="2700" dirty="0"/>
              <a:t>Many contributions to </a:t>
            </a:r>
            <a:br>
              <a:rPr lang="en-US" sz="2700" dirty="0"/>
            </a:br>
            <a:r>
              <a:rPr lang="en-US" sz="2700" dirty="0"/>
              <a:t>mathematics, physics, and game</a:t>
            </a:r>
            <a:br>
              <a:rPr lang="en-US" sz="2700" dirty="0"/>
            </a:br>
            <a:r>
              <a:rPr lang="en-US" sz="2700" dirty="0"/>
              <a:t>theory.</a:t>
            </a:r>
          </a:p>
          <a:p>
            <a:r>
              <a:rPr lang="en-US" sz="2700" dirty="0"/>
              <a:t>The short book, </a:t>
            </a:r>
            <a:r>
              <a:rPr lang="en-US" sz="2700" i="1" dirty="0"/>
              <a:t>First Draft of a Report on the </a:t>
            </a:r>
            <a:r>
              <a:rPr lang="en-US" sz="2700" i="1" cap="small" dirty="0" err="1"/>
              <a:t>edvac</a:t>
            </a:r>
            <a:r>
              <a:rPr lang="en-US" sz="2700" dirty="0"/>
              <a:t>, describes how most computers have been designed ever since.</a:t>
            </a:r>
          </a:p>
          <a:p>
            <a:r>
              <a:rPr lang="en-US" sz="2700" dirty="0"/>
              <a:t>That design is called the</a:t>
            </a:r>
            <a:r>
              <a:rPr lang="en-US" sz="2700" i="1" dirty="0"/>
              <a:t> von Neumann Architecture</a:t>
            </a:r>
            <a:r>
              <a:rPr lang="en-US" sz="2700" dirty="0"/>
              <a:t>.</a:t>
            </a:r>
          </a:p>
          <a:p>
            <a:endParaRPr lang="en-US" dirty="0"/>
          </a:p>
        </p:txBody>
      </p:sp>
      <p:pic>
        <p:nvPicPr>
          <p:cNvPr id="5" name="Picture 4">
            <a:extLst>
              <a:ext uri="{FF2B5EF4-FFF2-40B4-BE49-F238E27FC236}">
                <a16:creationId xmlns:a16="http://schemas.microsoft.com/office/drawing/2014/main" id="{06FA1757-3F17-AFB2-7F73-90EE547807C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1752600"/>
            <a:ext cx="1900237" cy="2491655"/>
          </a:xfrm>
          <a:prstGeom prst="rect">
            <a:avLst/>
          </a:prstGeom>
        </p:spPr>
      </p:pic>
    </p:spTree>
    <p:extLst>
      <p:ext uri="{BB962C8B-B14F-4D97-AF65-F5344CB8AC3E}">
        <p14:creationId xmlns:p14="http://schemas.microsoft.com/office/powerpoint/2010/main" val="167316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64707F5-91BA-8BC2-DF2E-85BF0B982222}"/>
              </a:ext>
              <a:ext uri="{C183D7F6-B498-43B3-948B-1728B52AA6E4}">
                <adec:decorative xmlns:adec="http://schemas.microsoft.com/office/drawing/2017/decorative" val="1"/>
              </a:ext>
            </a:extLst>
          </p:cNvPr>
          <p:cNvSpPr/>
          <p:nvPr/>
        </p:nvSpPr>
        <p:spPr>
          <a:xfrm>
            <a:off x="1447800" y="5147268"/>
            <a:ext cx="1371600" cy="79097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1644C214-B0FF-E515-F623-281B31A8EE1A}"/>
              </a:ext>
              <a:ext uri="{C183D7F6-B498-43B3-948B-1728B52AA6E4}">
                <adec:decorative xmlns:adec="http://schemas.microsoft.com/office/drawing/2017/decorative" val="1"/>
              </a:ext>
            </a:extLst>
          </p:cNvPr>
          <p:cNvSpPr/>
          <p:nvPr/>
        </p:nvSpPr>
        <p:spPr>
          <a:xfrm>
            <a:off x="304800" y="1676400"/>
            <a:ext cx="3505200" cy="152400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8EBC2EE-0F5B-D96C-B569-C0F59EBDF950}"/>
              </a:ext>
            </a:extLst>
          </p:cNvPr>
          <p:cNvSpPr>
            <a:spLocks noGrp="1"/>
          </p:cNvSpPr>
          <p:nvPr>
            <p:ph type="title"/>
          </p:nvPr>
        </p:nvSpPr>
        <p:spPr/>
        <p:txBody>
          <a:bodyPr>
            <a:normAutofit/>
          </a:bodyPr>
          <a:lstStyle/>
          <a:p>
            <a:r>
              <a:rPr lang="en-US"/>
              <a:t>Buses</a:t>
            </a:r>
          </a:p>
        </p:txBody>
      </p:sp>
      <p:sp>
        <p:nvSpPr>
          <p:cNvPr id="7" name="Content Placeholder 6">
            <a:extLst>
              <a:ext uri="{FF2B5EF4-FFF2-40B4-BE49-F238E27FC236}">
                <a16:creationId xmlns:a16="http://schemas.microsoft.com/office/drawing/2014/main" id="{92DD8DC8-D5C4-474D-4B01-524C214253CE}"/>
              </a:ext>
            </a:extLst>
          </p:cNvPr>
          <p:cNvSpPr>
            <a:spLocks noGrp="1"/>
          </p:cNvSpPr>
          <p:nvPr>
            <p:ph sz="half" idx="1"/>
          </p:nvPr>
        </p:nvSpPr>
        <p:spPr>
          <a:xfrm>
            <a:off x="4191000" y="1676400"/>
            <a:ext cx="4413315" cy="4525963"/>
          </a:xfrm>
        </p:spPr>
        <p:txBody>
          <a:bodyPr>
            <a:noAutofit/>
          </a:bodyPr>
          <a:lstStyle/>
          <a:p>
            <a:r>
              <a:rPr lang="en-US" sz="2700" dirty="0"/>
              <a:t>Bus: just a bunch of conductors carrying related signals.</a:t>
            </a:r>
          </a:p>
          <a:p>
            <a:r>
              <a:rPr lang="en-US" sz="2700" dirty="0"/>
              <a:t>The buses in this diagram carry data only.</a:t>
            </a:r>
          </a:p>
          <a:p>
            <a:r>
              <a:rPr lang="en-US" sz="2700" dirty="0"/>
              <a:t>Other possibilities are, addresses, control and status.</a:t>
            </a:r>
          </a:p>
          <a:p>
            <a:r>
              <a:rPr lang="en-US" sz="2700" dirty="0"/>
              <a:t>Some buses carry power and ground.</a:t>
            </a:r>
          </a:p>
        </p:txBody>
      </p:sp>
      <p:pic>
        <p:nvPicPr>
          <p:cNvPr id="4" name="Picture 3" descr="This is the four-bit ALU.  The A input conductors are now grouped closely together and labeled A-Bus.  Similarly, the B connectors are grouped into a B-Bus and the outputs to a C-Bus.">
            <a:extLst>
              <a:ext uri="{FF2B5EF4-FFF2-40B4-BE49-F238E27FC236}">
                <a16:creationId xmlns:a16="http://schemas.microsoft.com/office/drawing/2014/main" id="{BFC19074-ACBE-CB67-D54B-EF11ED7455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 y="1828800"/>
            <a:ext cx="3586502" cy="3957038"/>
          </a:xfrm>
          <a:prstGeom prst="rect">
            <a:avLst/>
          </a:prstGeom>
        </p:spPr>
      </p:pic>
    </p:spTree>
    <p:extLst>
      <p:ext uri="{BB962C8B-B14F-4D97-AF65-F5344CB8AC3E}">
        <p14:creationId xmlns:p14="http://schemas.microsoft.com/office/powerpoint/2010/main" val="252791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C4C25C-9285-CC84-24E2-C5195D4FBF6A}"/>
              </a:ext>
            </a:extLst>
          </p:cNvPr>
          <p:cNvSpPr>
            <a:spLocks noGrp="1"/>
          </p:cNvSpPr>
          <p:nvPr>
            <p:ph type="title"/>
          </p:nvPr>
        </p:nvSpPr>
        <p:spPr/>
        <p:txBody>
          <a:bodyPr/>
          <a:lstStyle/>
          <a:p>
            <a:r>
              <a:rPr lang="en-US"/>
              <a:t>Abstraction: The ALU Symbol</a:t>
            </a:r>
          </a:p>
        </p:txBody>
      </p:sp>
      <p:pic>
        <p:nvPicPr>
          <p:cNvPr id="23554" name="Picture 2" descr="The ALU symbol is a fat, truncated V. The A and B buses enter the V at the top, and the C bus exits at the bottom.  An arrow labeled control connects to the left side of the V and outputs P (positive), Z (zero), and V (0verflow) exit on the right s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470" y="2484366"/>
            <a:ext cx="3372275" cy="2805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a:extLst>
              <a:ext uri="{C183D7F6-B498-43B3-948B-1728B52AA6E4}">
                <adec:decorative xmlns:adec="http://schemas.microsoft.com/office/drawing/2017/decorative" val="1"/>
              </a:ext>
            </a:extLst>
          </p:cNvPr>
          <p:cNvCxnSpPr/>
          <p:nvPr/>
        </p:nvCxnSpPr>
        <p:spPr bwMode="auto">
          <a:xfrm>
            <a:off x="2357321" y="3962400"/>
            <a:ext cx="1071679" cy="0"/>
          </a:xfrm>
          <a:prstGeom prst="straightConnector1">
            <a:avLst/>
          </a:prstGeom>
          <a:solidFill>
            <a:schemeClr val="accent1"/>
          </a:solidFill>
          <a:ln w="28575" cap="flat" cmpd="sng" algn="ctr">
            <a:solidFill>
              <a:schemeClr val="tx1"/>
            </a:solidFill>
            <a:prstDash val="solid"/>
            <a:round/>
            <a:headEnd type="none" w="med" len="med"/>
            <a:tailEnd type="stealth" w="lg" len="lg"/>
          </a:ln>
          <a:effectLst/>
        </p:spPr>
      </p:cxnSp>
      <p:cxnSp>
        <p:nvCxnSpPr>
          <p:cNvPr id="8" name="Straight Arrow Connector 7">
            <a:extLst>
              <a:ext uri="{C183D7F6-B498-43B3-948B-1728B52AA6E4}">
                <adec:decorative xmlns:adec="http://schemas.microsoft.com/office/drawing/2017/decorative" val="1"/>
              </a:ext>
            </a:extLst>
          </p:cNvPr>
          <p:cNvCxnSpPr/>
          <p:nvPr/>
        </p:nvCxnSpPr>
        <p:spPr bwMode="auto">
          <a:xfrm>
            <a:off x="5557721" y="3962400"/>
            <a:ext cx="1071679" cy="0"/>
          </a:xfrm>
          <a:prstGeom prst="straightConnector1">
            <a:avLst/>
          </a:prstGeom>
          <a:solidFill>
            <a:schemeClr val="accent1"/>
          </a:solidFill>
          <a:ln w="28575" cap="flat" cmpd="sng" algn="ctr">
            <a:solidFill>
              <a:schemeClr val="tx1"/>
            </a:solidFill>
            <a:prstDash val="solid"/>
            <a:round/>
            <a:headEnd type="none" w="med" len="med"/>
            <a:tailEnd type="stealth" w="lg" len="lg"/>
          </a:ln>
          <a:effectLst/>
        </p:spPr>
      </p:cxnSp>
      <p:sp>
        <p:nvSpPr>
          <p:cNvPr id="6" name="TextBox 5"/>
          <p:cNvSpPr txBox="1"/>
          <p:nvPr/>
        </p:nvSpPr>
        <p:spPr>
          <a:xfrm>
            <a:off x="3523220" y="5213187"/>
            <a:ext cx="1892773"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C Bus</a:t>
            </a:r>
          </a:p>
        </p:txBody>
      </p:sp>
      <p:sp>
        <p:nvSpPr>
          <p:cNvPr id="10" name="TextBox 9"/>
          <p:cNvSpPr txBox="1"/>
          <p:nvPr/>
        </p:nvSpPr>
        <p:spPr>
          <a:xfrm>
            <a:off x="2448302" y="1729167"/>
            <a:ext cx="1961395"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A Bus</a:t>
            </a:r>
          </a:p>
        </p:txBody>
      </p:sp>
      <p:sp>
        <p:nvSpPr>
          <p:cNvPr id="11" name="TextBox 10"/>
          <p:cNvSpPr txBox="1"/>
          <p:nvPr/>
        </p:nvSpPr>
        <p:spPr>
          <a:xfrm>
            <a:off x="4577023" y="1729167"/>
            <a:ext cx="1961395"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dirty="0">
                <a:latin typeface="+mj-lt"/>
              </a:rPr>
              <a:t>B Bus</a:t>
            </a:r>
          </a:p>
        </p:txBody>
      </p:sp>
      <p:sp>
        <p:nvSpPr>
          <p:cNvPr id="9" name="TextBox 8"/>
          <p:cNvSpPr txBox="1"/>
          <p:nvPr/>
        </p:nvSpPr>
        <p:spPr>
          <a:xfrm>
            <a:off x="495647" y="3651385"/>
            <a:ext cx="1961395"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442" b="1">
                <a:latin typeface="+mj-lt"/>
              </a:rPr>
              <a:t>Control</a:t>
            </a:r>
          </a:p>
        </p:txBody>
      </p:sp>
      <p:sp>
        <p:nvSpPr>
          <p:cNvPr id="13" name="TextBox 12"/>
          <p:cNvSpPr txBox="1"/>
          <p:nvPr/>
        </p:nvSpPr>
        <p:spPr>
          <a:xfrm>
            <a:off x="6705600" y="3651385"/>
            <a:ext cx="1607518"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442" b="1">
                <a:latin typeface="+mj-lt"/>
              </a:rPr>
              <a:t>P, Z, V</a:t>
            </a:r>
          </a:p>
        </p:txBody>
      </p:sp>
      <p:sp>
        <p:nvSpPr>
          <p:cNvPr id="2" name="Arrow: Down 1">
            <a:extLst>
              <a:ext uri="{FF2B5EF4-FFF2-40B4-BE49-F238E27FC236}">
                <a16:creationId xmlns:a16="http://schemas.microsoft.com/office/drawing/2014/main" id="{EB05BD36-799D-2D81-651B-1B1B8663FD86}"/>
              </a:ext>
            </a:extLst>
          </p:cNvPr>
          <p:cNvSpPr/>
          <p:nvPr/>
        </p:nvSpPr>
        <p:spPr>
          <a:xfrm>
            <a:off x="5248274" y="2484366"/>
            <a:ext cx="581025" cy="550865"/>
          </a:xfrm>
          <a:prstGeom prst="downArrow">
            <a:avLst/>
          </a:prstGeom>
          <a:solidFill>
            <a:schemeClr val="bg2">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C1BDFD95-B23E-AAFA-4B5C-0112E6A90009}"/>
              </a:ext>
            </a:extLst>
          </p:cNvPr>
          <p:cNvSpPr/>
          <p:nvPr/>
        </p:nvSpPr>
        <p:spPr>
          <a:xfrm>
            <a:off x="4179093" y="4662322"/>
            <a:ext cx="581025" cy="627300"/>
          </a:xfrm>
          <a:prstGeom prst="downArrow">
            <a:avLst/>
          </a:prstGeom>
          <a:solidFill>
            <a:schemeClr val="bg2">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extLst>
              <a:ext uri="{FF2B5EF4-FFF2-40B4-BE49-F238E27FC236}">
                <a16:creationId xmlns:a16="http://schemas.microsoft.com/office/drawing/2014/main" id="{3454CC7B-5533-8E32-509F-7824C905FEE9}"/>
              </a:ext>
            </a:extLst>
          </p:cNvPr>
          <p:cNvSpPr/>
          <p:nvPr/>
        </p:nvSpPr>
        <p:spPr>
          <a:xfrm>
            <a:off x="3248024" y="2522466"/>
            <a:ext cx="581025" cy="550865"/>
          </a:xfrm>
          <a:prstGeom prst="downArrow">
            <a:avLst/>
          </a:prstGeom>
          <a:solidFill>
            <a:schemeClr val="bg2">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1545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88AD5A-BAD9-3696-BE41-B9D7E3628A03}"/>
              </a:ext>
            </a:extLst>
          </p:cNvPr>
          <p:cNvSpPr>
            <a:spLocks noGrp="1"/>
          </p:cNvSpPr>
          <p:nvPr>
            <p:ph type="title"/>
          </p:nvPr>
        </p:nvSpPr>
        <p:spPr/>
        <p:txBody>
          <a:bodyPr/>
          <a:lstStyle/>
          <a:p>
            <a:r>
              <a:rPr lang="en-US"/>
              <a:t>The Instruction Cycle: STORE</a:t>
            </a:r>
          </a:p>
        </p:txBody>
      </p:sp>
      <p:sp>
        <p:nvSpPr>
          <p:cNvPr id="29699" name="Text Box 4"/>
          <p:cNvSpPr txBox="1">
            <a:spLocks noChangeArrowheads="1"/>
          </p:cNvSpPr>
          <p:nvPr/>
        </p:nvSpPr>
        <p:spPr bwMode="auto">
          <a:xfrm>
            <a:off x="1769293" y="1665248"/>
            <a:ext cx="1607518"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Fetch</a:t>
            </a:r>
          </a:p>
        </p:txBody>
      </p:sp>
      <p:sp>
        <p:nvSpPr>
          <p:cNvPr id="29700" name="Text Box 5"/>
          <p:cNvSpPr txBox="1">
            <a:spLocks noChangeArrowheads="1"/>
          </p:cNvSpPr>
          <p:nvPr/>
        </p:nvSpPr>
        <p:spPr bwMode="auto">
          <a:xfrm>
            <a:off x="1679986" y="3829949"/>
            <a:ext cx="2054051" cy="608402"/>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Decode</a:t>
            </a:r>
          </a:p>
        </p:txBody>
      </p:sp>
      <p:sp>
        <p:nvSpPr>
          <p:cNvPr id="29701" name="Text Box 6"/>
          <p:cNvSpPr txBox="1">
            <a:spLocks noChangeArrowheads="1"/>
          </p:cNvSpPr>
          <p:nvPr/>
        </p:nvSpPr>
        <p:spPr bwMode="auto">
          <a:xfrm>
            <a:off x="1690298" y="4673711"/>
            <a:ext cx="1964744"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Execute</a:t>
            </a:r>
          </a:p>
        </p:txBody>
      </p:sp>
      <p:grpSp>
        <p:nvGrpSpPr>
          <p:cNvPr id="29717" name="Group 36">
            <a:extLst>
              <a:ext uri="{C183D7F6-B498-43B3-948B-1728B52AA6E4}">
                <adec:decorative xmlns:adec="http://schemas.microsoft.com/office/drawing/2017/decorative" val="1"/>
              </a:ext>
            </a:extLst>
          </p:cNvPr>
          <p:cNvGrpSpPr>
            <a:grpSpLocks noChangeAspect="1"/>
          </p:cNvGrpSpPr>
          <p:nvPr/>
        </p:nvGrpSpPr>
        <p:grpSpPr bwMode="auto">
          <a:xfrm>
            <a:off x="3946854" y="1624263"/>
            <a:ext cx="1518212" cy="545143"/>
            <a:chOff x="1459" y="686"/>
            <a:chExt cx="816" cy="293"/>
          </a:xfrm>
        </p:grpSpPr>
        <p:sp>
          <p:nvSpPr>
            <p:cNvPr id="29738" name="Rectangle 37"/>
            <p:cNvSpPr>
              <a:spLocks noChangeArrowheads="1"/>
            </p:cNvSpPr>
            <p:nvPr/>
          </p:nvSpPr>
          <p:spPr bwMode="auto">
            <a:xfrm>
              <a:off x="1459" y="691"/>
              <a:ext cx="768" cy="288"/>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9" name="Text Box 38"/>
            <p:cNvSpPr txBox="1">
              <a:spLocks noChangeArrowheads="1"/>
            </p:cNvSpPr>
            <p:nvPr/>
          </p:nvSpPr>
          <p:spPr bwMode="auto">
            <a:xfrm>
              <a:off x="1459" y="686"/>
              <a:ext cx="816" cy="270"/>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289" b="1">
                  <a:latin typeface="Arial Unicode MS" pitchFamily="34" charset="-128"/>
                  <a:ea typeface="Arial Unicode MS" pitchFamily="34" charset="-128"/>
                  <a:cs typeface="Arial Unicode MS" pitchFamily="34" charset="-128"/>
                </a:rPr>
                <a:t> PC</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(read memory)</a:t>
              </a:r>
            </a:p>
          </p:txBody>
        </p:sp>
      </p:grpSp>
      <p:sp>
        <p:nvSpPr>
          <p:cNvPr id="29736" name="Rectangle 40">
            <a:extLst>
              <a:ext uri="{C183D7F6-B498-43B3-948B-1728B52AA6E4}">
                <adec:decorative xmlns:adec="http://schemas.microsoft.com/office/drawing/2017/decorative" val="1"/>
              </a:ext>
            </a:extLst>
          </p:cNvPr>
          <p:cNvSpPr>
            <a:spLocks noChangeArrowheads="1"/>
          </p:cNvSpPr>
          <p:nvPr/>
        </p:nvSpPr>
        <p:spPr bwMode="auto">
          <a:xfrm>
            <a:off x="3946854" y="3151777"/>
            <a:ext cx="1428906"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19" name="Line 42">
            <a:extLst>
              <a:ext uri="{C183D7F6-B498-43B3-948B-1728B52AA6E4}">
                <adec:decorative xmlns:adec="http://schemas.microsoft.com/office/drawing/2017/decorative" val="1"/>
              </a:ext>
            </a:extLst>
          </p:cNvPr>
          <p:cNvSpPr>
            <a:spLocks noChangeAspect="1" noChangeShapeType="1"/>
          </p:cNvSpPr>
          <p:nvPr/>
        </p:nvSpPr>
        <p:spPr bwMode="auto">
          <a:xfrm>
            <a:off x="4661307" y="216940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4" name="Rectangle 44">
            <a:extLst>
              <a:ext uri="{C183D7F6-B498-43B3-948B-1728B52AA6E4}">
                <adec:decorative xmlns:adec="http://schemas.microsoft.com/office/drawing/2017/decorative" val="1"/>
              </a:ext>
            </a:extLst>
          </p:cNvPr>
          <p:cNvSpPr>
            <a:spLocks noChangeArrowheads="1"/>
          </p:cNvSpPr>
          <p:nvPr/>
        </p:nvSpPr>
        <p:spPr bwMode="auto">
          <a:xfrm>
            <a:off x="3912649" y="2391523"/>
            <a:ext cx="1428905"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1" name="Line 46">
            <a:extLst>
              <a:ext uri="{C183D7F6-B498-43B3-948B-1728B52AA6E4}">
                <adec:decorative xmlns:adec="http://schemas.microsoft.com/office/drawing/2017/decorative" val="1"/>
              </a:ext>
            </a:extLst>
          </p:cNvPr>
          <p:cNvSpPr>
            <a:spLocks noChangeAspect="1" noChangeShapeType="1"/>
          </p:cNvSpPr>
          <p:nvPr/>
        </p:nvSpPr>
        <p:spPr bwMode="auto">
          <a:xfrm>
            <a:off x="4661307" y="2928512"/>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2" name="Rectangle 48">
            <a:extLst>
              <a:ext uri="{C183D7F6-B498-43B3-948B-1728B52AA6E4}">
                <adec:decorative xmlns:adec="http://schemas.microsoft.com/office/drawing/2017/decorative" val="1"/>
              </a:ext>
            </a:extLst>
          </p:cNvPr>
          <p:cNvSpPr>
            <a:spLocks noChangeArrowheads="1"/>
          </p:cNvSpPr>
          <p:nvPr/>
        </p:nvSpPr>
        <p:spPr bwMode="auto">
          <a:xfrm>
            <a:off x="3922111" y="4549053"/>
            <a:ext cx="1428906"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0" name="Rectangle 51">
            <a:extLst>
              <a:ext uri="{C183D7F6-B498-43B3-948B-1728B52AA6E4}">
                <adec:decorative xmlns:adec="http://schemas.microsoft.com/office/drawing/2017/decorative" val="1"/>
              </a:ext>
            </a:extLst>
          </p:cNvPr>
          <p:cNvSpPr>
            <a:spLocks noChangeArrowheads="1"/>
          </p:cNvSpPr>
          <p:nvPr/>
        </p:nvSpPr>
        <p:spPr bwMode="auto">
          <a:xfrm>
            <a:off x="3946853" y="5333651"/>
            <a:ext cx="1428905"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5" name="Text Box 54"/>
          <p:cNvSpPr txBox="1">
            <a:spLocks noChangeAspect="1" noChangeArrowheads="1"/>
          </p:cNvSpPr>
          <p:nvPr/>
        </p:nvSpPr>
        <p:spPr bwMode="auto">
          <a:xfrm>
            <a:off x="3946854" y="3826167"/>
            <a:ext cx="1518212" cy="535839"/>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1406">
                <a:latin typeface="Arial Unicode MS" pitchFamily="34" charset="-128"/>
              </a:rPr>
              <a:t>Determine next operation</a:t>
            </a:r>
          </a:p>
        </p:txBody>
      </p:sp>
      <p:sp>
        <p:nvSpPr>
          <p:cNvPr id="29726" name="Line 55">
            <a:extLst>
              <a:ext uri="{C183D7F6-B498-43B3-948B-1728B52AA6E4}">
                <adec:decorative xmlns:adec="http://schemas.microsoft.com/office/drawing/2017/decorative" val="1"/>
              </a:ext>
            </a:extLst>
          </p:cNvPr>
          <p:cNvSpPr>
            <a:spLocks noChangeAspect="1" noChangeShapeType="1"/>
          </p:cNvSpPr>
          <p:nvPr/>
        </p:nvSpPr>
        <p:spPr bwMode="auto">
          <a:xfrm>
            <a:off x="4661307" y="5109670"/>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8" name="Line 57">
            <a:extLst>
              <a:ext uri="{C183D7F6-B498-43B3-948B-1728B52AA6E4}">
                <adec:decorative xmlns:adec="http://schemas.microsoft.com/office/drawing/2017/decorative" val="1"/>
              </a:ext>
            </a:extLst>
          </p:cNvPr>
          <p:cNvSpPr>
            <a:spLocks noChangeAspect="1" noChangeShapeType="1"/>
          </p:cNvSpPr>
          <p:nvPr/>
        </p:nvSpPr>
        <p:spPr bwMode="auto">
          <a:xfrm>
            <a:off x="4661307" y="432206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cxnSp>
        <p:nvCxnSpPr>
          <p:cNvPr id="5" name="Straight Arrow Connector 4">
            <a:extLst>
              <a:ext uri="{C183D7F6-B498-43B3-948B-1728B52AA6E4}">
                <adec:decorative xmlns:adec="http://schemas.microsoft.com/office/drawing/2017/decorative" val="1"/>
              </a:ext>
            </a:extLst>
          </p:cNvPr>
          <p:cNvCxnSpPr>
            <a:endCxn id="29738" idx="1"/>
          </p:cNvCxnSpPr>
          <p:nvPr/>
        </p:nvCxnSpPr>
        <p:spPr>
          <a:xfrm>
            <a:off x="3655042" y="1901486"/>
            <a:ext cx="291812" cy="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p:nvPr/>
        </p:nvCxnSpPr>
        <p:spPr>
          <a:xfrm>
            <a:off x="3655042" y="1901487"/>
            <a:ext cx="0" cy="420671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C183D7F6-B498-43B3-948B-1728B52AA6E4}">
                <adec:decorative xmlns:adec="http://schemas.microsoft.com/office/drawing/2017/decorative" val="1"/>
              </a:ext>
            </a:extLst>
          </p:cNvPr>
          <p:cNvCxnSpPr/>
          <p:nvPr/>
        </p:nvCxnSpPr>
        <p:spPr>
          <a:xfrm>
            <a:off x="4641275" y="5869488"/>
            <a:ext cx="0" cy="2387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flipH="1">
            <a:off x="3655042" y="6108197"/>
            <a:ext cx="98152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B78AC4E-9D39-79D5-4A39-76103BD2A906}"/>
              </a:ext>
            </a:extLst>
          </p:cNvPr>
          <p:cNvSpPr txBox="1"/>
          <p:nvPr/>
        </p:nvSpPr>
        <p:spPr>
          <a:xfrm>
            <a:off x="4095141" y="4689525"/>
            <a:ext cx="941283" cy="307777"/>
          </a:xfrm>
          <a:prstGeom prst="rect">
            <a:avLst/>
          </a:prstGeom>
          <a:noFill/>
        </p:spPr>
        <p:txBody>
          <a:bodyPr wrap="none" rtlCol="0">
            <a:spAutoFit/>
          </a:bodyPr>
          <a:lstStyle/>
          <a:p>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 ← A</a:t>
            </a:r>
          </a:p>
        </p:txBody>
      </p:sp>
      <p:sp>
        <p:nvSpPr>
          <p:cNvPr id="6" name="TextBox 5">
            <a:extLst>
              <a:ext uri="{FF2B5EF4-FFF2-40B4-BE49-F238E27FC236}">
                <a16:creationId xmlns:a16="http://schemas.microsoft.com/office/drawing/2014/main" id="{1F66B5B2-571A-B44C-BACC-1A733F171D78}"/>
              </a:ext>
            </a:extLst>
          </p:cNvPr>
          <p:cNvSpPr txBox="1"/>
          <p:nvPr/>
        </p:nvSpPr>
        <p:spPr>
          <a:xfrm>
            <a:off x="4101930" y="2521182"/>
            <a:ext cx="1116011"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PC ← PC+1</a:t>
            </a:r>
          </a:p>
        </p:txBody>
      </p:sp>
      <p:sp>
        <p:nvSpPr>
          <p:cNvPr id="7" name="TextBox 6">
            <a:extLst>
              <a:ext uri="{FF2B5EF4-FFF2-40B4-BE49-F238E27FC236}">
                <a16:creationId xmlns:a16="http://schemas.microsoft.com/office/drawing/2014/main" id="{717FD6D4-955E-B8C0-04C7-670CCDA5ECBF}"/>
              </a:ext>
            </a:extLst>
          </p:cNvPr>
          <p:cNvSpPr txBox="1"/>
          <p:nvPr/>
        </p:nvSpPr>
        <p:spPr>
          <a:xfrm>
            <a:off x="4205662" y="3297176"/>
            <a:ext cx="1000595"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IR ← </a:t>
            </a:r>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endParaRPr lang="en-US" sz="1400" b="1">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9" name="Text Box 52">
            <a:extLst>
              <a:ext uri="{FF2B5EF4-FFF2-40B4-BE49-F238E27FC236}">
                <a16:creationId xmlns:a16="http://schemas.microsoft.com/office/drawing/2014/main" id="{098B7615-0742-7BEE-0709-3F0A8EC6364E}"/>
              </a:ext>
            </a:extLst>
          </p:cNvPr>
          <p:cNvSpPr txBox="1">
            <a:spLocks noChangeArrowheads="1"/>
          </p:cNvSpPr>
          <p:nvPr/>
        </p:nvSpPr>
        <p:spPr bwMode="auto">
          <a:xfrm>
            <a:off x="3900830" y="5352813"/>
            <a:ext cx="1518212" cy="502349"/>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ea typeface="Arial Unicode MS" pitchFamily="34" charset="-128"/>
                <a:cs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289" b="1">
                <a:latin typeface="Arial Unicode MS" pitchFamily="34" charset="-128"/>
              </a:rPr>
              <a:t>IR[</a:t>
            </a:r>
            <a:r>
              <a:rPr lang="en-US" sz="1289" b="1" err="1">
                <a:latin typeface="Arial Unicode MS" pitchFamily="34" charset="-128"/>
              </a:rPr>
              <a:t>addr</a:t>
            </a:r>
            <a:r>
              <a:rPr lang="en-US" sz="1289" b="1">
                <a:latin typeface="Arial Unicode MS" pitchFamily="34" charset="-128"/>
              </a:rPr>
              <a:t>]</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(write memory)</a:t>
            </a:r>
          </a:p>
        </p:txBody>
      </p:sp>
      <p:sp>
        <p:nvSpPr>
          <p:cNvPr id="3" name="Line 57">
            <a:extLst>
              <a:ext uri="{FF2B5EF4-FFF2-40B4-BE49-F238E27FC236}">
                <a16:creationId xmlns:a16="http://schemas.microsoft.com/office/drawing/2014/main" id="{7285905C-E0D2-F40A-45FD-7E840231CEBF}"/>
              </a:ext>
              <a:ext uri="{C183D7F6-B498-43B3-948B-1728B52AA6E4}">
                <adec:decorative xmlns:adec="http://schemas.microsoft.com/office/drawing/2017/decorative" val="1"/>
              </a:ext>
            </a:extLst>
          </p:cNvPr>
          <p:cNvSpPr>
            <a:spLocks noChangeAspect="1" noChangeShapeType="1"/>
          </p:cNvSpPr>
          <p:nvPr/>
        </p:nvSpPr>
        <p:spPr bwMode="auto">
          <a:xfrm>
            <a:off x="4636563" y="368761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Tree>
    <p:extLst>
      <p:ext uri="{BB962C8B-B14F-4D97-AF65-F5344CB8AC3E}">
        <p14:creationId xmlns:p14="http://schemas.microsoft.com/office/powerpoint/2010/main" val="38932247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0D36D6-3558-132B-9C59-04ECBC969BE3}"/>
              </a:ext>
            </a:extLst>
          </p:cNvPr>
          <p:cNvSpPr>
            <a:spLocks noGrp="1"/>
          </p:cNvSpPr>
          <p:nvPr>
            <p:ph type="title"/>
          </p:nvPr>
        </p:nvSpPr>
        <p:spPr/>
        <p:txBody>
          <a:bodyPr>
            <a:normAutofit fontScale="90000"/>
          </a:bodyPr>
          <a:lstStyle/>
          <a:p>
            <a:r>
              <a:rPr lang="en-US"/>
              <a:t>Register Transfer Example: </a:t>
            </a:r>
            <a:r>
              <a:rPr lang="en-US" err="1">
                <a:latin typeface="+mj-lt"/>
              </a:rPr>
              <a:t>MAR←PC</a:t>
            </a:r>
            <a:endParaRPr lang="en-US">
              <a:latin typeface="+mj-lt"/>
            </a:endParaRPr>
          </a:p>
        </p:txBody>
      </p:sp>
      <p:grpSp>
        <p:nvGrpSpPr>
          <p:cNvPr id="23" name="Group 22"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The ALU is shown with &quot;copy&quot; in it and the PC and C busses are highlighted.  Write is shown next to the MAR.  &quot;Enable A&quot; is shown next to the PC connecting to the ALU through the &quot;A&quot; bus.">
            <a:extLst>
              <a:ext uri="{FF2B5EF4-FFF2-40B4-BE49-F238E27FC236}">
                <a16:creationId xmlns:a16="http://schemas.microsoft.com/office/drawing/2014/main" id="{41F02C67-BCC2-A3F6-2B4A-8EBDFAD25DB3}"/>
              </a:ext>
            </a:extLst>
          </p:cNvPr>
          <p:cNvGrpSpPr/>
          <p:nvPr/>
        </p:nvGrpSpPr>
        <p:grpSpPr>
          <a:xfrm>
            <a:off x="1606336" y="1495433"/>
            <a:ext cx="5732624" cy="4521648"/>
            <a:chOff x="1606336" y="1495433"/>
            <a:chExt cx="5732624" cy="4521648"/>
          </a:xfrm>
        </p:grpSpPr>
        <p:pic>
          <p:nvPicPr>
            <p:cNvPr id="29698" name="Picture 2" descr="The data path diagram again, showing the contents of the PC register copied to the MAR.  Highlighted arrows show that the contents of the PC register are enabled on the A-bus. The ALU is shown to perform a copy operation, and the C-Bus is write enabled to the MA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06336" y="1495433"/>
              <a:ext cx="5285612" cy="4491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711" name="Text Box 45"/>
            <p:cNvSpPr txBox="1">
              <a:spLocks noChangeArrowheads="1"/>
            </p:cNvSpPr>
            <p:nvPr/>
          </p:nvSpPr>
          <p:spPr bwMode="auto">
            <a:xfrm>
              <a:off x="4698395" y="5045620"/>
              <a:ext cx="1001845"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875" b="1">
                  <a:solidFill>
                    <a:srgbClr val="C00000"/>
                  </a:solidFill>
                  <a:latin typeface="Arial Narrow" pitchFamily="34" charset="0"/>
                </a:rPr>
                <a:t>Copy</a:t>
              </a:r>
            </a:p>
          </p:txBody>
        </p:sp>
        <p:sp>
          <p:nvSpPr>
            <p:cNvPr id="2" name="Right Arrow 1"/>
            <p:cNvSpPr/>
            <p:nvPr/>
          </p:nvSpPr>
          <p:spPr>
            <a:xfrm>
              <a:off x="3811402" y="3821869"/>
              <a:ext cx="941771" cy="1981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5" name="Down Arrow 4"/>
            <p:cNvSpPr/>
            <p:nvPr/>
          </p:nvSpPr>
          <p:spPr>
            <a:xfrm>
              <a:off x="4698395" y="3920943"/>
              <a:ext cx="214336" cy="99214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 name="Right Arrow 5"/>
            <p:cNvSpPr/>
            <p:nvPr/>
          </p:nvSpPr>
          <p:spPr>
            <a:xfrm>
              <a:off x="2526111" y="1752600"/>
              <a:ext cx="546556" cy="18838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7" name="Rectangle 6"/>
            <p:cNvSpPr/>
            <p:nvPr/>
          </p:nvSpPr>
          <p:spPr>
            <a:xfrm>
              <a:off x="2517949" y="1860169"/>
              <a:ext cx="107671" cy="397775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8" name="Rectangle 7"/>
            <p:cNvSpPr/>
            <p:nvPr/>
          </p:nvSpPr>
          <p:spPr>
            <a:xfrm>
              <a:off x="2526112" y="5761211"/>
              <a:ext cx="2731688" cy="12239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9" name="Rectangle 8"/>
            <p:cNvSpPr/>
            <p:nvPr/>
          </p:nvSpPr>
          <p:spPr>
            <a:xfrm>
              <a:off x="5164401" y="5530186"/>
              <a:ext cx="96451" cy="30773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8" name="Text Box 45"/>
            <p:cNvSpPr txBox="1">
              <a:spLocks noChangeArrowheads="1"/>
            </p:cNvSpPr>
            <p:nvPr/>
          </p:nvSpPr>
          <p:spPr bwMode="auto">
            <a:xfrm>
              <a:off x="3386555" y="4071250"/>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875" b="1" err="1">
                  <a:solidFill>
                    <a:srgbClr val="C00000"/>
                  </a:solidFill>
                  <a:latin typeface="Arial Narrow" pitchFamily="34" charset="0"/>
                </a:rPr>
                <a:t>Ena</a:t>
              </a:r>
              <a:r>
                <a:rPr lang="en-US" sz="1875" b="1">
                  <a:solidFill>
                    <a:srgbClr val="C00000"/>
                  </a:solidFill>
                  <a:latin typeface="Arial Narrow" pitchFamily="34" charset="0"/>
                </a:rPr>
                <a:t> A</a:t>
              </a:r>
            </a:p>
          </p:txBody>
        </p:sp>
        <p:sp>
          <p:nvSpPr>
            <p:cNvPr id="69" name="Text Box 45"/>
            <p:cNvSpPr txBox="1">
              <a:spLocks noChangeArrowheads="1"/>
            </p:cNvSpPr>
            <p:nvPr/>
          </p:nvSpPr>
          <p:spPr bwMode="auto">
            <a:xfrm>
              <a:off x="2133600" y="1983728"/>
              <a:ext cx="1071679" cy="338554"/>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600" b="1">
                  <a:solidFill>
                    <a:srgbClr val="C00000"/>
                  </a:solidFill>
                  <a:latin typeface="Arial Narrow" pitchFamily="34" charset="0"/>
                </a:rPr>
                <a:t>Write</a:t>
              </a:r>
            </a:p>
          </p:txBody>
        </p:sp>
        <p:sp>
          <p:nvSpPr>
            <p:cNvPr id="4" name="Rectangle 3">
              <a:extLst>
                <a:ext uri="{FF2B5EF4-FFF2-40B4-BE49-F238E27FC236}">
                  <a16:creationId xmlns:a16="http://schemas.microsoft.com/office/drawing/2014/main" id="{0509EBD7-1C3E-37AD-1933-6561B09B4D5B}"/>
                </a:ext>
              </a:extLst>
            </p:cNvPr>
            <p:cNvSpPr/>
            <p:nvPr/>
          </p:nvSpPr>
          <p:spPr>
            <a:xfrm>
              <a:off x="3785230" y="5374910"/>
              <a:ext cx="982731" cy="355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cxnSp>
          <p:nvCxnSpPr>
            <p:cNvPr id="10" name="Straight Arrow Connector 9">
              <a:extLst>
                <a:ext uri="{FF2B5EF4-FFF2-40B4-BE49-F238E27FC236}">
                  <a16:creationId xmlns:a16="http://schemas.microsoft.com/office/drawing/2014/main" id="{B97F2D5F-E00E-2D35-6AAE-F2BA31BFB8D9}"/>
                </a:ext>
              </a:extLst>
            </p:cNvPr>
            <p:cNvCxnSpPr>
              <a:cxnSpLocks/>
            </p:cNvCxnSpPr>
            <p:nvPr/>
          </p:nvCxnSpPr>
          <p:spPr>
            <a:xfrm>
              <a:off x="4063815" y="5283114"/>
              <a:ext cx="734632"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6CB1E6BF-BA1E-810A-3D93-BB4D1866BF10}"/>
                </a:ext>
              </a:extLst>
            </p:cNvPr>
            <p:cNvGrpSpPr/>
            <p:nvPr/>
          </p:nvGrpSpPr>
          <p:grpSpPr>
            <a:xfrm>
              <a:off x="2865781" y="5089594"/>
              <a:ext cx="1339598" cy="535839"/>
              <a:chOff x="2239962" y="4640262"/>
              <a:chExt cx="1143000" cy="457200"/>
            </a:xfrm>
          </p:grpSpPr>
          <p:sp>
            <p:nvSpPr>
              <p:cNvPr id="12" name="Rectangle 11">
                <a:extLst>
                  <a:ext uri="{FF2B5EF4-FFF2-40B4-BE49-F238E27FC236}">
                    <a16:creationId xmlns:a16="http://schemas.microsoft.com/office/drawing/2014/main" id="{DAA416F4-12B9-109B-1560-8686EF8DA2DD}"/>
                  </a:ext>
                </a:extLst>
              </p:cNvPr>
              <p:cNvSpPr/>
              <p:nvPr/>
            </p:nvSpPr>
            <p:spPr>
              <a:xfrm>
                <a:off x="2239962" y="4640262"/>
                <a:ext cx="1143000" cy="45720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3" name="TextBox 12">
                <a:extLst>
                  <a:ext uri="{FF2B5EF4-FFF2-40B4-BE49-F238E27FC236}">
                    <a16:creationId xmlns:a16="http://schemas.microsoft.com/office/drawing/2014/main" id="{A2E26A5B-940A-F8F3-0D42-91684B9C4E1B}"/>
                  </a:ext>
                </a:extLst>
              </p:cNvPr>
              <p:cNvSpPr txBox="1"/>
              <p:nvPr/>
            </p:nvSpPr>
            <p:spPr>
              <a:xfrm>
                <a:off x="2239962" y="4691580"/>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Control</a:t>
                </a:r>
              </a:p>
            </p:txBody>
          </p:sp>
        </p:grpSp>
        <p:grpSp>
          <p:nvGrpSpPr>
            <p:cNvPr id="15" name="Group 14">
              <a:extLst>
                <a:ext uri="{FF2B5EF4-FFF2-40B4-BE49-F238E27FC236}">
                  <a16:creationId xmlns:a16="http://schemas.microsoft.com/office/drawing/2014/main" id="{2E9564D2-996F-143D-963B-083A8DA2D3AC}"/>
                </a:ext>
              </a:extLst>
            </p:cNvPr>
            <p:cNvGrpSpPr/>
            <p:nvPr/>
          </p:nvGrpSpPr>
          <p:grpSpPr>
            <a:xfrm>
              <a:off x="3567675" y="5055747"/>
              <a:ext cx="3771285" cy="956388"/>
              <a:chOff x="3657600" y="5170764"/>
              <a:chExt cx="3771285" cy="956388"/>
            </a:xfrm>
          </p:grpSpPr>
          <p:grpSp>
            <p:nvGrpSpPr>
              <p:cNvPr id="16" name="Group 15">
                <a:extLst>
                  <a:ext uri="{FF2B5EF4-FFF2-40B4-BE49-F238E27FC236}">
                    <a16:creationId xmlns:a16="http://schemas.microsoft.com/office/drawing/2014/main" id="{F18C6041-954D-C32D-C8A4-49BF25DBDB44}"/>
                  </a:ext>
                </a:extLst>
              </p:cNvPr>
              <p:cNvGrpSpPr/>
              <p:nvPr/>
            </p:nvGrpSpPr>
            <p:grpSpPr>
              <a:xfrm>
                <a:off x="6059992" y="5170764"/>
                <a:ext cx="1368893" cy="427522"/>
                <a:chOff x="106362" y="4001570"/>
                <a:chExt cx="1167995" cy="364779"/>
              </a:xfrm>
            </p:grpSpPr>
            <p:sp>
              <p:nvSpPr>
                <p:cNvPr id="18" name="Rectangle 17">
                  <a:extLst>
                    <a:ext uri="{FF2B5EF4-FFF2-40B4-BE49-F238E27FC236}">
                      <a16:creationId xmlns:a16="http://schemas.microsoft.com/office/drawing/2014/main" id="{9EB02CBC-4E5E-FE73-5BEE-84914E3CCBF4}"/>
                    </a:ext>
                  </a:extLst>
                </p:cNvPr>
                <p:cNvSpPr/>
                <p:nvPr/>
              </p:nvSpPr>
              <p:spPr>
                <a:xfrm>
                  <a:off x="106362" y="4001570"/>
                  <a:ext cx="1143000" cy="324976"/>
                </a:xfrm>
                <a:prstGeom prst="rect">
                  <a:avLst/>
                </a:prstGeom>
                <a:solidFill>
                  <a:srgbClr val="FEFB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9" name="TextBox 18">
                  <a:extLst>
                    <a:ext uri="{FF2B5EF4-FFF2-40B4-BE49-F238E27FC236}">
                      <a16:creationId xmlns:a16="http://schemas.microsoft.com/office/drawing/2014/main" id="{867AA7F0-5681-3683-9666-B3C41CF2F138}"/>
                    </a:ext>
                  </a:extLst>
                </p:cNvPr>
                <p:cNvSpPr txBox="1"/>
                <p:nvPr/>
              </p:nvSpPr>
              <p:spPr>
                <a:xfrm>
                  <a:off x="131357" y="4027795"/>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P/Z Latch</a:t>
                  </a:r>
                </a:p>
              </p:txBody>
            </p:sp>
          </p:grpSp>
          <p:cxnSp>
            <p:nvCxnSpPr>
              <p:cNvPr id="17" name="Straight Connector 16">
                <a:extLst>
                  <a:ext uri="{FF2B5EF4-FFF2-40B4-BE49-F238E27FC236}">
                    <a16:creationId xmlns:a16="http://schemas.microsoft.com/office/drawing/2014/main" id="{65AFBD7B-A425-FEE3-8071-54DFD63DB17E}"/>
                  </a:ext>
                </a:extLst>
              </p:cNvPr>
              <p:cNvCxnSpPr>
                <a:cxnSpLocks/>
              </p:cNvCxnSpPr>
              <p:nvPr/>
            </p:nvCxnSpPr>
            <p:spPr bwMode="auto">
              <a:xfrm>
                <a:off x="3657600" y="6127152"/>
                <a:ext cx="307219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cxnSp>
          <p:nvCxnSpPr>
            <p:cNvPr id="20" name="Straight Connector 19">
              <a:extLst>
                <a:ext uri="{FF2B5EF4-FFF2-40B4-BE49-F238E27FC236}">
                  <a16:creationId xmlns:a16="http://schemas.microsoft.com/office/drawing/2014/main" id="{30637204-2A9A-D849-4C06-7941DE1928BD}"/>
                </a:ext>
              </a:extLst>
            </p:cNvPr>
            <p:cNvCxnSpPr>
              <a:cxnSpLocks/>
              <a:endCxn id="18" idx="2"/>
            </p:cNvCxnSpPr>
            <p:nvPr/>
          </p:nvCxnSpPr>
          <p:spPr bwMode="auto">
            <a:xfrm flipV="1">
              <a:off x="6639867" y="5436620"/>
              <a:ext cx="0" cy="58046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Straight Arrow Connector 21">
              <a:extLst>
                <a:ext uri="{FF2B5EF4-FFF2-40B4-BE49-F238E27FC236}">
                  <a16:creationId xmlns:a16="http://schemas.microsoft.com/office/drawing/2014/main" id="{2837509D-4D62-32F1-0F9B-7A1F39B34963}"/>
                </a:ext>
              </a:extLst>
            </p:cNvPr>
            <p:cNvCxnSpPr>
              <a:cxnSpLocks/>
            </p:cNvCxnSpPr>
            <p:nvPr/>
          </p:nvCxnSpPr>
          <p:spPr bwMode="auto">
            <a:xfrm>
              <a:off x="3567675" y="5659293"/>
              <a:ext cx="0" cy="357255"/>
            </a:xfrm>
            <a:prstGeom prst="straightConnector1">
              <a:avLst/>
            </a:prstGeom>
            <a:solidFill>
              <a:schemeClr val="accent1"/>
            </a:solidFill>
            <a:ln w="25400" cap="flat" cmpd="sng" algn="ctr">
              <a:solidFill>
                <a:schemeClr val="tx1"/>
              </a:solidFill>
              <a:prstDash val="solid"/>
              <a:round/>
              <a:headEnd type="triangle" w="med" len="lg"/>
              <a:tailEnd type="none"/>
            </a:ln>
            <a:effectLst/>
          </p:spPr>
        </p:cxnSp>
      </p:grpSp>
    </p:spTree>
    <p:extLst>
      <p:ext uri="{BB962C8B-B14F-4D97-AF65-F5344CB8AC3E}">
        <p14:creationId xmlns:p14="http://schemas.microsoft.com/office/powerpoint/2010/main" val="26710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E73718-525E-6C74-B022-1B241784E3A9}"/>
              </a:ext>
            </a:extLst>
          </p:cNvPr>
          <p:cNvSpPr>
            <a:spLocks noGrp="1"/>
          </p:cNvSpPr>
          <p:nvPr>
            <p:ph type="title"/>
          </p:nvPr>
        </p:nvSpPr>
        <p:spPr/>
        <p:txBody>
          <a:bodyPr/>
          <a:lstStyle/>
          <a:p>
            <a:r>
              <a:rPr lang="en-US" dirty="0"/>
              <a:t>TBC is a Twelve-Bit Computer</a:t>
            </a:r>
          </a:p>
        </p:txBody>
      </p:sp>
      <p:sp>
        <p:nvSpPr>
          <p:cNvPr id="3" name="Content Placeholder 2"/>
          <p:cNvSpPr>
            <a:spLocks noGrp="1"/>
          </p:cNvSpPr>
          <p:nvPr>
            <p:ph idx="1"/>
          </p:nvPr>
        </p:nvSpPr>
        <p:spPr>
          <a:xfrm>
            <a:off x="450502" y="3607613"/>
            <a:ext cx="8229600" cy="2383115"/>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800" dirty="0">
                <a:latin typeface="Source Serif Pro" panose="02040603050405020204" pitchFamily="18" charset="0"/>
              </a:rPr>
              <a:t>Four bits of op code (So, 16 combinations.)</a:t>
            </a:r>
          </a:p>
          <a:p>
            <a:pPr>
              <a:spcBef>
                <a:spcPts val="600"/>
              </a:spcBef>
            </a:pPr>
            <a:r>
              <a:rPr lang="en-US" sz="2800" dirty="0">
                <a:latin typeface="Source Serif Pro" panose="02040603050405020204" pitchFamily="18" charset="0"/>
              </a:rPr>
              <a:t>Eight bits of address (256 words of memory, but only 128 installed.)</a:t>
            </a:r>
          </a:p>
          <a:p>
            <a:pPr>
              <a:spcBef>
                <a:spcPts val="600"/>
              </a:spcBef>
            </a:pPr>
            <a:r>
              <a:rPr lang="en-US" sz="2800" dirty="0">
                <a:latin typeface="Source Serif Pro" panose="02040603050405020204" pitchFamily="18" charset="0"/>
              </a:rPr>
              <a:t>Integer range from </a:t>
            </a:r>
            <a:r>
              <a:rPr lang="en-US" sz="2800" b="1" dirty="0">
                <a:latin typeface="Source Serif Pro" panose="02040603050405020204" pitchFamily="18" charset="0"/>
              </a:rPr>
              <a:t>–</a:t>
            </a:r>
            <a:r>
              <a:rPr lang="en-US" sz="2800" dirty="0">
                <a:latin typeface="Source Serif Pro" panose="02040603050405020204" pitchFamily="18" charset="0"/>
              </a:rPr>
              <a:t>2,048 to </a:t>
            </a:r>
            <a:r>
              <a:rPr lang="en-US" sz="2800" b="1" dirty="0">
                <a:latin typeface="Source Serif Pro" panose="02040603050405020204" pitchFamily="18" charset="0"/>
              </a:rPr>
              <a:t>+</a:t>
            </a:r>
            <a:r>
              <a:rPr lang="en-US" sz="2800" dirty="0">
                <a:latin typeface="Source Serif Pro" panose="02040603050405020204" pitchFamily="18" charset="0"/>
              </a:rPr>
              <a:t>2,047</a:t>
            </a:r>
          </a:p>
          <a:p>
            <a:pPr>
              <a:spcBef>
                <a:spcPts val="600"/>
              </a:spcBef>
            </a:pPr>
            <a:r>
              <a:rPr lang="en-US" sz="2800" dirty="0">
                <a:latin typeface="Source Serif Pro" panose="02040603050405020204" pitchFamily="18" charset="0"/>
              </a:rPr>
              <a:t>It will run </a:t>
            </a:r>
            <a:r>
              <a:rPr lang="en-US" sz="2800" dirty="0" err="1">
                <a:latin typeface="Source Serif Pro" panose="02040603050405020204" pitchFamily="18" charset="0"/>
              </a:rPr>
              <a:t>LMC</a:t>
            </a:r>
            <a:r>
              <a:rPr lang="en-US" sz="2800" dirty="0">
                <a:latin typeface="Source Serif Pro" panose="02040603050405020204" pitchFamily="18" charset="0"/>
              </a:rPr>
              <a:t> programs (if reassembled)</a:t>
            </a:r>
          </a:p>
        </p:txBody>
      </p:sp>
      <p:grpSp>
        <p:nvGrpSpPr>
          <p:cNvPr id="12" name="Group 11">
            <a:extLst>
              <a:ext uri="{C183D7F6-B498-43B3-948B-1728B52AA6E4}">
                <adec:decorative xmlns:adec="http://schemas.microsoft.com/office/drawing/2017/decorative" val="1"/>
              </a:ext>
            </a:extLst>
          </p:cNvPr>
          <p:cNvGrpSpPr/>
          <p:nvPr/>
        </p:nvGrpSpPr>
        <p:grpSpPr>
          <a:xfrm>
            <a:off x="1446270" y="1732175"/>
            <a:ext cx="4286715" cy="535839"/>
            <a:chOff x="944562" y="1325562"/>
            <a:chExt cx="3657600" cy="457200"/>
          </a:xfrm>
        </p:grpSpPr>
        <p:cxnSp>
          <p:nvCxnSpPr>
            <p:cNvPr id="6" name="Straight Connector 5"/>
            <p:cNvCxnSpPr/>
            <p:nvPr/>
          </p:nvCxnSpPr>
          <p:spPr bwMode="auto">
            <a:xfrm>
              <a:off x="9445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944562" y="1782762"/>
              <a:ext cx="36576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46021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17" name="TextBox 16"/>
          <p:cNvSpPr txBox="1"/>
          <p:nvPr/>
        </p:nvSpPr>
        <p:spPr>
          <a:xfrm>
            <a:off x="5822292" y="1732175"/>
            <a:ext cx="2411277"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b="1">
                <a:latin typeface="Source Serif Pro" panose="02040603050405020204" pitchFamily="18" charset="0"/>
              </a:rPr>
              <a:t>Data word</a:t>
            </a:r>
          </a:p>
        </p:txBody>
      </p:sp>
      <p:sp>
        <p:nvSpPr>
          <p:cNvPr id="21" name="TextBox 20"/>
          <p:cNvSpPr txBox="1"/>
          <p:nvPr/>
        </p:nvSpPr>
        <p:spPr>
          <a:xfrm>
            <a:off x="1477270" y="1799147"/>
            <a:ext cx="4108102" cy="43285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2110" b="1">
                <a:latin typeface="+mj-lt"/>
              </a:rPr>
              <a:t>Two’s Complement Integer</a:t>
            </a:r>
          </a:p>
        </p:txBody>
      </p:sp>
      <p:grpSp>
        <p:nvGrpSpPr>
          <p:cNvPr id="2" name="Group 1">
            <a:extLst>
              <a:ext uri="{FF2B5EF4-FFF2-40B4-BE49-F238E27FC236}">
                <a16:creationId xmlns:a16="http://schemas.microsoft.com/office/drawing/2014/main" id="{D2E8F138-E157-3E39-AB07-3B40D93C04CC}"/>
              </a:ext>
            </a:extLst>
          </p:cNvPr>
          <p:cNvGrpSpPr/>
          <p:nvPr/>
        </p:nvGrpSpPr>
        <p:grpSpPr>
          <a:xfrm>
            <a:off x="1356964" y="2376649"/>
            <a:ext cx="7323138" cy="1094034"/>
            <a:chOff x="1356964" y="2376649"/>
            <a:chExt cx="7323138" cy="1094034"/>
          </a:xfrm>
        </p:grpSpPr>
        <p:cxnSp>
          <p:nvCxnSpPr>
            <p:cNvPr id="11" name="Straight Connector 10">
              <a:extLst>
                <a:ext uri="{C183D7F6-B498-43B3-948B-1728B52AA6E4}">
                  <adec:decorative xmlns:adec="http://schemas.microsoft.com/office/drawing/2017/decorative" val="1"/>
                </a:ext>
              </a:extLst>
            </p:cNvPr>
            <p:cNvCxnSpPr/>
            <p:nvPr/>
          </p:nvCxnSpPr>
          <p:spPr bwMode="auto">
            <a:xfrm>
              <a:off x="2785870" y="2549610"/>
              <a:ext cx="0" cy="535839"/>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nvGrpSpPr>
            <p:cNvPr id="13" name="Group 12">
              <a:extLst>
                <a:ext uri="{C183D7F6-B498-43B3-948B-1728B52AA6E4}">
                  <adec:decorative xmlns:adec="http://schemas.microsoft.com/office/drawing/2017/decorative" val="1"/>
                </a:ext>
              </a:extLst>
            </p:cNvPr>
            <p:cNvGrpSpPr/>
            <p:nvPr/>
          </p:nvGrpSpPr>
          <p:grpSpPr>
            <a:xfrm>
              <a:off x="1446270" y="2535935"/>
              <a:ext cx="4286715" cy="535839"/>
              <a:chOff x="944562" y="1325562"/>
              <a:chExt cx="3657600" cy="457200"/>
            </a:xfrm>
          </p:grpSpPr>
          <p:cxnSp>
            <p:nvCxnSpPr>
              <p:cNvPr id="14" name="Straight Connector 13"/>
              <p:cNvCxnSpPr/>
              <p:nvPr/>
            </p:nvCxnSpPr>
            <p:spPr bwMode="auto">
              <a:xfrm>
                <a:off x="9445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a:off x="944562" y="1782762"/>
                <a:ext cx="36576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46021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18" name="TextBox 17"/>
            <p:cNvSpPr txBox="1"/>
            <p:nvPr/>
          </p:nvSpPr>
          <p:spPr>
            <a:xfrm>
              <a:off x="5822292" y="2535935"/>
              <a:ext cx="2857810"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b="1">
                  <a:latin typeface="Source Serif Pro" panose="02040603050405020204" pitchFamily="18" charset="0"/>
                </a:rPr>
                <a:t>Instruction word</a:t>
              </a:r>
            </a:p>
          </p:txBody>
        </p:sp>
        <p:sp>
          <p:nvSpPr>
            <p:cNvPr id="19" name="TextBox 18"/>
            <p:cNvSpPr txBox="1"/>
            <p:nvPr/>
          </p:nvSpPr>
          <p:spPr>
            <a:xfrm>
              <a:off x="1651489" y="2376649"/>
              <a:ext cx="956731" cy="741742"/>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110" b="1">
                  <a:latin typeface="+mj-lt"/>
                </a:rPr>
                <a:t>Op Code</a:t>
              </a:r>
            </a:p>
          </p:txBody>
        </p:sp>
        <p:sp>
          <p:nvSpPr>
            <p:cNvPr id="20" name="TextBox 19"/>
            <p:cNvSpPr txBox="1"/>
            <p:nvPr/>
          </p:nvSpPr>
          <p:spPr>
            <a:xfrm>
              <a:off x="3259974" y="2587426"/>
              <a:ext cx="1730986" cy="43285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2110" b="1" dirty="0">
                  <a:latin typeface="+mj-lt"/>
                </a:rPr>
                <a:t>Address</a:t>
              </a:r>
            </a:p>
          </p:txBody>
        </p:sp>
        <p:sp>
          <p:nvSpPr>
            <p:cNvPr id="22" name="TextBox 21"/>
            <p:cNvSpPr txBox="1"/>
            <p:nvPr/>
          </p:nvSpPr>
          <p:spPr>
            <a:xfrm>
              <a:off x="5585372" y="3085449"/>
              <a:ext cx="295229"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mj-lt"/>
                </a:rPr>
                <a:t>0</a:t>
              </a:r>
            </a:p>
          </p:txBody>
        </p:sp>
        <p:sp>
          <p:nvSpPr>
            <p:cNvPr id="23" name="TextBox 22"/>
            <p:cNvSpPr txBox="1"/>
            <p:nvPr/>
          </p:nvSpPr>
          <p:spPr>
            <a:xfrm>
              <a:off x="1356964" y="3089810"/>
              <a:ext cx="535839"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mj-lt"/>
                </a:rPr>
                <a:t>11</a:t>
              </a:r>
            </a:p>
          </p:txBody>
        </p:sp>
        <p:sp>
          <p:nvSpPr>
            <p:cNvPr id="25" name="TextBox 24"/>
            <p:cNvSpPr txBox="1"/>
            <p:nvPr/>
          </p:nvSpPr>
          <p:spPr>
            <a:xfrm>
              <a:off x="2475846" y="3050297"/>
              <a:ext cx="842161"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dirty="0">
                  <a:latin typeface="+mj-lt"/>
                </a:rPr>
                <a:t> </a:t>
              </a:r>
              <a:r>
                <a:rPr lang="en-US" sz="1875" b="1" dirty="0">
                  <a:latin typeface="+mj-lt"/>
                </a:rPr>
                <a:t>8 7</a:t>
              </a:r>
            </a:p>
          </p:txBody>
        </p:sp>
      </p:grpSp>
    </p:spTree>
    <p:extLst>
      <p:ext uri="{BB962C8B-B14F-4D97-AF65-F5344CB8AC3E}">
        <p14:creationId xmlns:p14="http://schemas.microsoft.com/office/powerpoint/2010/main" val="370811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84D58D-BB1A-733D-1913-0BE904C57EB5}"/>
              </a:ext>
            </a:extLst>
          </p:cNvPr>
          <p:cNvSpPr>
            <a:spLocks noGrp="1"/>
          </p:cNvSpPr>
          <p:nvPr>
            <p:ph type="title"/>
          </p:nvPr>
        </p:nvSpPr>
        <p:spPr/>
        <p:txBody>
          <a:bodyPr/>
          <a:lstStyle/>
          <a:p>
            <a:r>
              <a:rPr lang="en-US"/>
              <a:t>“As close as we can get…”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TBC is very close to a real computer design.</a:t>
            </a:r>
          </a:p>
          <a:p>
            <a:pPr lvl="1">
              <a:spcBef>
                <a:spcPts val="0"/>
              </a:spcBef>
            </a:pPr>
            <a:r>
              <a:rPr lang="en-US" sz="2400" dirty="0">
                <a:latin typeface="Source Serif Pro" panose="02040603050405020204" pitchFamily="18" charset="0"/>
              </a:rPr>
              <a:t>There is no magic</a:t>
            </a:r>
          </a:p>
          <a:p>
            <a:pPr lvl="1">
              <a:spcBef>
                <a:spcPts val="0"/>
              </a:spcBef>
            </a:pPr>
            <a:r>
              <a:rPr lang="en-US" sz="2400" dirty="0">
                <a:latin typeface="Source Serif Pro" panose="02040603050405020204" pitchFamily="18" charset="0"/>
              </a:rPr>
              <a:t>There is very little hand-waving; only in how programs are loaded. (We didn’t discuss the control unit, but it’s not magic!)</a:t>
            </a:r>
          </a:p>
          <a:p>
            <a:r>
              <a:rPr lang="en-US" sz="3000" dirty="0">
                <a:latin typeface="Source Serif Pro" panose="02040603050405020204" pitchFamily="18" charset="0"/>
              </a:rPr>
              <a:t>In theory, you could go to the digital logic lab and build TBC.  </a:t>
            </a:r>
          </a:p>
          <a:p>
            <a:r>
              <a:rPr lang="en-US" sz="3000" dirty="0">
                <a:latin typeface="Source Serif Pro" panose="02040603050405020204" pitchFamily="18" charset="0"/>
              </a:rPr>
              <a:t>We’ve left out power supplies, clock generator, and some details of bus design.  For this course, those are “abstract details.”</a:t>
            </a:r>
          </a:p>
        </p:txBody>
      </p:sp>
    </p:spTree>
    <p:extLst>
      <p:ext uri="{BB962C8B-B14F-4D97-AF65-F5344CB8AC3E}">
        <p14:creationId xmlns:p14="http://schemas.microsoft.com/office/powerpoint/2010/main" val="100862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Elements of an Instruction</a:t>
            </a:r>
          </a:p>
        </p:txBody>
      </p:sp>
      <p:sp>
        <p:nvSpPr>
          <p:cNvPr id="21507" name="Rectangle 3"/>
          <p:cNvSpPr>
            <a:spLocks noGrp="1" noChangeArrowheads="1"/>
          </p:cNvSpPr>
          <p:nvPr>
            <p:ph idx="1"/>
          </p:nvPr>
        </p:nvSpPr>
        <p:spPr/>
        <p:txBody>
          <a:bodyPr>
            <a:normAutofit/>
          </a:bodyPr>
          <a:lstStyle/>
          <a:p>
            <a:r>
              <a:rPr lang="en-US"/>
              <a:t>Operation Code (op-code): Commands the control unit and the ALU what to do</a:t>
            </a:r>
          </a:p>
          <a:p>
            <a:r>
              <a:rPr lang="en-US"/>
              <a:t>Operands: tell the location of the data to be used in the instruction.</a:t>
            </a:r>
          </a:p>
          <a:p>
            <a:pPr lvl="1"/>
            <a:r>
              <a:rPr lang="en-US"/>
              <a:t>Source operand: where to get the data</a:t>
            </a:r>
          </a:p>
          <a:p>
            <a:pPr lvl="1"/>
            <a:r>
              <a:rPr lang="en-US"/>
              <a:t>Result operand: where to put the result (Also called the destination operand.)</a:t>
            </a:r>
          </a:p>
          <a:p>
            <a:r>
              <a:rPr lang="en-US"/>
              <a:t>The operands are (usually) addresses.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26</a:t>
            </a:fld>
            <a:endParaRPr lang="en-US"/>
          </a:p>
        </p:txBody>
      </p:sp>
    </p:spTree>
    <p:extLst>
      <p:ext uri="{BB962C8B-B14F-4D97-AF65-F5344CB8AC3E}">
        <p14:creationId xmlns:p14="http://schemas.microsoft.com/office/powerpoint/2010/main" val="46395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5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fade">
                                      <p:cBhvr>
                                        <p:cTn id="17" dur="500"/>
                                        <p:tgtEl>
                                          <p:spTgt spid="2150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507">
                                            <p:txEl>
                                              <p:pRg st="4" end="4"/>
                                            </p:txEl>
                                          </p:spTgt>
                                        </p:tgtEl>
                                        <p:attrNameLst>
                                          <p:attrName>style.visibility</p:attrName>
                                        </p:attrNameLst>
                                      </p:cBhvr>
                                      <p:to>
                                        <p:strVal val="visible"/>
                                      </p:to>
                                    </p:set>
                                    <p:animEffect transition="in" filter="fade">
                                      <p:cBhvr>
                                        <p:cTn id="22" dur="5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Operand Addresses</a:t>
            </a:r>
          </a:p>
        </p:txBody>
      </p:sp>
      <p:sp>
        <p:nvSpPr>
          <p:cNvPr id="22531" name="Rectangle 3"/>
          <p:cNvSpPr>
            <a:spLocks noGrp="1" noChangeArrowheads="1"/>
          </p:cNvSpPr>
          <p:nvPr>
            <p:ph idx="1"/>
          </p:nvPr>
        </p:nvSpPr>
        <p:spPr>
          <a:xfrm>
            <a:off x="457200" y="1600201"/>
            <a:ext cx="8229601" cy="3866106"/>
          </a:xfrm>
        </p:spPr>
        <p:txBody>
          <a:bodyPr>
            <a:normAutofit/>
          </a:bodyPr>
          <a:lstStyle/>
          <a:p>
            <a:pPr>
              <a:spcBef>
                <a:spcPts val="0"/>
              </a:spcBef>
            </a:pPr>
            <a:r>
              <a:rPr lang="en-US"/>
              <a:t>Addresses may be explicit or implicit</a:t>
            </a:r>
          </a:p>
          <a:p>
            <a:pPr>
              <a:spcBef>
                <a:spcPts val="0"/>
              </a:spcBef>
            </a:pPr>
            <a:r>
              <a:rPr lang="en-US"/>
              <a:t>Explicit: encoded in the instruction.  (The TBC memory address is explicit.)</a:t>
            </a:r>
          </a:p>
          <a:p>
            <a:pPr>
              <a:spcBef>
                <a:spcPts val="0"/>
              </a:spcBef>
            </a:pPr>
            <a:r>
              <a:rPr lang="en-US"/>
              <a:t>Implicit: implied by the nature of the operand. (The TBC uses the accumulator implicitly.)</a:t>
            </a:r>
          </a:p>
          <a:p>
            <a:pPr>
              <a:spcBef>
                <a:spcPts val="0"/>
              </a:spcBef>
            </a:pPr>
            <a:r>
              <a:rPr lang="en-US"/>
              <a:t>Addresses may refer to memory or to registers.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27</a:t>
            </a:fld>
            <a:endParaRPr lang="en-US"/>
          </a:p>
        </p:txBody>
      </p:sp>
      <p:sp>
        <p:nvSpPr>
          <p:cNvPr id="5" name="Text Box 4"/>
          <p:cNvSpPr txBox="1">
            <a:spLocks noChangeArrowheads="1"/>
          </p:cNvSpPr>
          <p:nvPr/>
        </p:nvSpPr>
        <p:spPr bwMode="auto">
          <a:xfrm>
            <a:off x="2362200" y="5347546"/>
            <a:ext cx="6324600" cy="790105"/>
          </a:xfrm>
          <a:prstGeom prst="rect">
            <a:avLst/>
          </a:prstGeom>
          <a:noFill/>
          <a:ln w="9525">
            <a:noFill/>
            <a:miter lim="800000"/>
            <a:headEnd/>
            <a:tailEnd/>
          </a:ln>
        </p:spPr>
        <p:txBody>
          <a:bodyPr wrap="square" lIns="111904" tIns="55952" rIns="111904" bIns="55952">
            <a:spAutoFit/>
          </a:bodyPr>
          <a:lstStyle/>
          <a:p>
            <a:pPr>
              <a:spcBef>
                <a:spcPct val="50000"/>
              </a:spcBef>
            </a:pPr>
            <a:r>
              <a:rPr lang="en-US" b="1" dirty="0">
                <a:solidFill>
                  <a:schemeClr val="bg2">
                    <a:lumMod val="50000"/>
                  </a:schemeClr>
                </a:solidFill>
              </a:rPr>
              <a:t>Operation code    </a:t>
            </a:r>
            <a:r>
              <a:rPr lang="en-US" sz="4400" dirty="0"/>
              <a:t>3  25</a:t>
            </a:r>
            <a:r>
              <a:rPr lang="en-US" dirty="0"/>
              <a:t>  </a:t>
            </a:r>
            <a:r>
              <a:rPr lang="en-US" b="1" dirty="0">
                <a:solidFill>
                  <a:schemeClr val="bg2">
                    <a:lumMod val="50000"/>
                  </a:schemeClr>
                </a:solidFill>
              </a:rPr>
              <a:t>Operand</a:t>
            </a:r>
          </a:p>
        </p:txBody>
      </p:sp>
      <p:sp>
        <p:nvSpPr>
          <p:cNvPr id="6" name="Rounded Rectangle 5">
            <a:extLst>
              <a:ext uri="{C183D7F6-B498-43B3-948B-1728B52AA6E4}">
                <adec:decorative xmlns:adec="http://schemas.microsoft.com/office/drawing/2017/decorative" val="1"/>
              </a:ext>
            </a:extLst>
          </p:cNvPr>
          <p:cNvSpPr/>
          <p:nvPr/>
        </p:nvSpPr>
        <p:spPr bwMode="auto">
          <a:xfrm>
            <a:off x="1195753" y="5391883"/>
            <a:ext cx="3472710" cy="627007"/>
          </a:xfrm>
          <a:prstGeom prst="roundRect">
            <a:avLst/>
          </a:prstGeom>
          <a:no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
        <p:nvSpPr>
          <p:cNvPr id="7" name="Rounded Rectangle 6">
            <a:extLst>
              <a:ext uri="{C183D7F6-B498-43B3-948B-1728B52AA6E4}">
                <adec:decorative xmlns:adec="http://schemas.microsoft.com/office/drawing/2017/decorative" val="1"/>
              </a:ext>
            </a:extLst>
          </p:cNvPr>
          <p:cNvSpPr/>
          <p:nvPr/>
        </p:nvSpPr>
        <p:spPr bwMode="auto">
          <a:xfrm>
            <a:off x="4764928" y="5391883"/>
            <a:ext cx="2411604" cy="627007"/>
          </a:xfrm>
          <a:prstGeom prst="roundRect">
            <a:avLst/>
          </a:prstGeom>
          <a:no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Tree>
    <p:extLst>
      <p:ext uri="{BB962C8B-B14F-4D97-AF65-F5344CB8AC3E}">
        <p14:creationId xmlns:p14="http://schemas.microsoft.com/office/powerpoint/2010/main" val="414247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t>General Form of an Instruction</a:t>
            </a:r>
          </a:p>
        </p:txBody>
      </p:sp>
      <p:sp>
        <p:nvSpPr>
          <p:cNvPr id="17" name="Slide Number Placeholder 16"/>
          <p:cNvSpPr>
            <a:spLocks noGrp="1"/>
          </p:cNvSpPr>
          <p:nvPr>
            <p:ph type="sldNum" sz="quarter" idx="12"/>
          </p:nvPr>
        </p:nvSpPr>
        <p:spPr/>
        <p:txBody>
          <a:bodyPr/>
          <a:lstStyle/>
          <a:p>
            <a:fld id="{39C18E86-6B57-4714-A392-760938976BF2}" type="slidenum">
              <a:rPr lang="en-US" smtClean="0"/>
              <a:pPr/>
              <a:t>28</a:t>
            </a:fld>
            <a:endParaRPr lang="en-US"/>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82321" y="1696825"/>
            <a:ext cx="8360229" cy="893066"/>
            <a:chOff x="672" y="2304"/>
            <a:chExt cx="4160" cy="480"/>
          </a:xfrm>
        </p:grpSpPr>
        <p:grpSp>
          <p:nvGrpSpPr>
            <p:cNvPr id="3" name="Group 4"/>
            <p:cNvGrpSpPr>
              <a:grpSpLocks/>
            </p:cNvGrpSpPr>
            <p:nvPr/>
          </p:nvGrpSpPr>
          <p:grpSpPr bwMode="auto">
            <a:xfrm>
              <a:off x="672" y="2304"/>
              <a:ext cx="4160" cy="464"/>
              <a:chOff x="632" y="2600"/>
              <a:chExt cx="4160" cy="464"/>
            </a:xfrm>
          </p:grpSpPr>
          <p:sp>
            <p:nvSpPr>
              <p:cNvPr id="23565" name="Rectangle 5"/>
              <p:cNvSpPr>
                <a:spLocks noChangeArrowheads="1"/>
              </p:cNvSpPr>
              <p:nvPr/>
            </p:nvSpPr>
            <p:spPr bwMode="auto">
              <a:xfrm>
                <a:off x="632" y="2600"/>
                <a:ext cx="4160" cy="464"/>
              </a:xfrm>
              <a:prstGeom prst="rect">
                <a:avLst/>
              </a:prstGeom>
              <a:solidFill>
                <a:schemeClr val="bg1"/>
              </a:solidFill>
              <a:ln w="25400">
                <a:solidFill>
                  <a:schemeClr val="tx1"/>
                </a:solidFill>
                <a:miter lim="800000"/>
                <a:headEnd/>
                <a:tailEnd/>
              </a:ln>
            </p:spPr>
            <p:txBody>
              <a:bodyPr wrap="none" anchor="ctr"/>
              <a:lstStyle/>
              <a:p>
                <a:endParaRPr lang="en-US"/>
              </a:p>
            </p:txBody>
          </p:sp>
          <p:sp>
            <p:nvSpPr>
              <p:cNvPr id="23566" name="Rectangle 6"/>
              <p:cNvSpPr>
                <a:spLocks noChangeArrowheads="1"/>
              </p:cNvSpPr>
              <p:nvPr/>
            </p:nvSpPr>
            <p:spPr bwMode="auto">
              <a:xfrm>
                <a:off x="758" y="2707"/>
                <a:ext cx="732" cy="290"/>
              </a:xfrm>
              <a:prstGeom prst="rect">
                <a:avLst/>
              </a:prstGeom>
              <a:noFill/>
              <a:ln w="9525">
                <a:noFill/>
                <a:miter lim="800000"/>
                <a:headEnd/>
                <a:tailEnd/>
              </a:ln>
            </p:spPr>
            <p:txBody>
              <a:bodyPr wrap="none" lIns="92075" tIns="46038" rIns="92075" bIns="46038">
                <a:spAutoFit/>
              </a:bodyPr>
              <a:lstStyle/>
              <a:p>
                <a:r>
                  <a:rPr lang="en-US" b="1">
                    <a:latin typeface="Arial Narrow" pitchFamily="34" charset="0"/>
                  </a:rPr>
                  <a:t>Op-Code</a:t>
                </a:r>
                <a:endParaRPr lang="en-US" sz="3400" b="1">
                  <a:latin typeface="Book Antiqua" pitchFamily="18" charset="0"/>
                </a:endParaRPr>
              </a:p>
            </p:txBody>
          </p:sp>
          <p:sp>
            <p:nvSpPr>
              <p:cNvPr id="23567" name="Rectangle 7"/>
              <p:cNvSpPr>
                <a:spLocks noChangeArrowheads="1"/>
              </p:cNvSpPr>
              <p:nvPr/>
            </p:nvSpPr>
            <p:spPr bwMode="auto">
              <a:xfrm>
                <a:off x="2131" y="2611"/>
                <a:ext cx="609" cy="447"/>
              </a:xfrm>
              <a:prstGeom prst="rect">
                <a:avLst/>
              </a:prstGeom>
              <a:noFill/>
              <a:ln w="9525">
                <a:noFill/>
                <a:miter lim="800000"/>
                <a:headEnd/>
                <a:tailEnd/>
              </a:ln>
            </p:spPr>
            <p:txBody>
              <a:bodyPr wrap="none" lIns="92075" tIns="46038" rIns="92075" bIns="46038">
                <a:spAutoFit/>
              </a:bodyPr>
              <a:lstStyle/>
              <a:p>
                <a:pPr algn="ctr"/>
                <a:r>
                  <a:rPr lang="en-US" sz="2400" b="1">
                    <a:latin typeface="Arial Narrow" pitchFamily="34" charset="0"/>
                  </a:rPr>
                  <a:t>Source</a:t>
                </a:r>
              </a:p>
              <a:p>
                <a:pPr algn="ctr"/>
                <a:r>
                  <a:rPr lang="en-US" sz="2400" b="1">
                    <a:latin typeface="Arial Narrow" pitchFamily="34" charset="0"/>
                  </a:rPr>
                  <a:t>Operand</a:t>
                </a:r>
                <a:endParaRPr lang="en-US" sz="3400" b="1">
                  <a:latin typeface="Book Antiqua" pitchFamily="18" charset="0"/>
                </a:endParaRPr>
              </a:p>
            </p:txBody>
          </p:sp>
          <p:sp>
            <p:nvSpPr>
              <p:cNvPr id="23568" name="Rectangle 8"/>
              <p:cNvSpPr>
                <a:spLocks noChangeArrowheads="1"/>
              </p:cNvSpPr>
              <p:nvPr/>
            </p:nvSpPr>
            <p:spPr bwMode="auto">
              <a:xfrm>
                <a:off x="3528" y="2611"/>
                <a:ext cx="609" cy="447"/>
              </a:xfrm>
              <a:prstGeom prst="rect">
                <a:avLst/>
              </a:prstGeom>
              <a:noFill/>
              <a:ln w="9525">
                <a:noFill/>
                <a:miter lim="800000"/>
                <a:headEnd/>
                <a:tailEnd/>
              </a:ln>
            </p:spPr>
            <p:txBody>
              <a:bodyPr wrap="none" lIns="92075" tIns="46038" rIns="92075" bIns="46038">
                <a:spAutoFit/>
              </a:bodyPr>
              <a:lstStyle/>
              <a:p>
                <a:pPr algn="ctr"/>
                <a:r>
                  <a:rPr lang="en-US" sz="2400" b="1">
                    <a:latin typeface="Arial Narrow" pitchFamily="34" charset="0"/>
                  </a:rPr>
                  <a:t>Result </a:t>
                </a:r>
              </a:p>
              <a:p>
                <a:pPr algn="ctr"/>
                <a:r>
                  <a:rPr lang="en-US" sz="2400" b="1">
                    <a:latin typeface="Arial Narrow" pitchFamily="34" charset="0"/>
                  </a:rPr>
                  <a:t>Operand</a:t>
                </a:r>
                <a:endParaRPr lang="en-US" sz="3400" b="1">
                  <a:latin typeface="Book Antiqua" pitchFamily="18" charset="0"/>
                </a:endParaRPr>
              </a:p>
            </p:txBody>
          </p:sp>
        </p:grpSp>
        <p:sp>
          <p:nvSpPr>
            <p:cNvPr id="23563" name="Line 9"/>
            <p:cNvSpPr>
              <a:spLocks noChangeShapeType="1"/>
            </p:cNvSpPr>
            <p:nvPr/>
          </p:nvSpPr>
          <p:spPr bwMode="auto">
            <a:xfrm>
              <a:off x="1824" y="2304"/>
              <a:ext cx="0" cy="480"/>
            </a:xfrm>
            <a:prstGeom prst="line">
              <a:avLst/>
            </a:prstGeom>
            <a:noFill/>
            <a:ln w="25400">
              <a:solidFill>
                <a:schemeClr val="tx1"/>
              </a:solidFill>
              <a:round/>
              <a:headEnd type="none" w="sm" len="sm"/>
              <a:tailEnd type="none" w="sm" len="sm"/>
            </a:ln>
          </p:spPr>
          <p:txBody>
            <a:bodyPr/>
            <a:lstStyle/>
            <a:p>
              <a:endParaRPr lang="en-US"/>
            </a:p>
          </p:txBody>
        </p:sp>
        <p:sp>
          <p:nvSpPr>
            <p:cNvPr id="23564" name="Line 10"/>
            <p:cNvSpPr>
              <a:spLocks noChangeShapeType="1"/>
            </p:cNvSpPr>
            <p:nvPr/>
          </p:nvSpPr>
          <p:spPr bwMode="auto">
            <a:xfrm>
              <a:off x="3264" y="2304"/>
              <a:ext cx="0" cy="480"/>
            </a:xfrm>
            <a:prstGeom prst="line">
              <a:avLst/>
            </a:prstGeom>
            <a:noFill/>
            <a:ln w="25400">
              <a:solidFill>
                <a:schemeClr val="tx1"/>
              </a:solidFill>
              <a:round/>
              <a:headEnd type="none" w="sm" len="sm"/>
              <a:tailEnd type="none" w="sm" len="sm"/>
            </a:ln>
          </p:spPr>
          <p:txBody>
            <a:bodyPr/>
            <a:lstStyle/>
            <a:p>
              <a:endParaRPr lang="en-US"/>
            </a:p>
          </p:txBody>
        </p:sp>
      </p:grpSp>
      <p:grpSp>
        <p:nvGrpSpPr>
          <p:cNvPr id="16" name="Group 15">
            <a:extLst>
              <a:ext uri="{FF2B5EF4-FFF2-40B4-BE49-F238E27FC236}">
                <a16:creationId xmlns:a16="http://schemas.microsoft.com/office/drawing/2014/main" id="{572FFC6D-1B48-EB29-FB70-DBD2913A658F}"/>
              </a:ext>
              <a:ext uri="{C183D7F6-B498-43B3-948B-1728B52AA6E4}">
                <adec:decorative xmlns:adec="http://schemas.microsoft.com/office/drawing/2017/decorative" val="1"/>
              </a:ext>
            </a:extLst>
          </p:cNvPr>
          <p:cNvGrpSpPr/>
          <p:nvPr/>
        </p:nvGrpSpPr>
        <p:grpSpPr>
          <a:xfrm>
            <a:off x="457200" y="3482518"/>
            <a:ext cx="8360229" cy="1980766"/>
            <a:chOff x="457200" y="3482518"/>
            <a:chExt cx="8360229" cy="1980766"/>
          </a:xfrm>
        </p:grpSpPr>
        <p:grpSp>
          <p:nvGrpSpPr>
            <p:cNvPr id="4" name="Group 3">
              <a:extLst>
                <a:ext uri="{FF2B5EF4-FFF2-40B4-BE49-F238E27FC236}">
                  <a16:creationId xmlns:a16="http://schemas.microsoft.com/office/drawing/2014/main" id="{A7C36BCF-8418-553A-740B-031138C3DBF4}"/>
                </a:ext>
              </a:extLst>
            </p:cNvPr>
            <p:cNvGrpSpPr>
              <a:grpSpLocks/>
            </p:cNvGrpSpPr>
            <p:nvPr/>
          </p:nvGrpSpPr>
          <p:grpSpPr bwMode="auto">
            <a:xfrm>
              <a:off x="457200" y="4136134"/>
              <a:ext cx="8360229" cy="913532"/>
              <a:chOff x="672" y="2304"/>
              <a:chExt cx="4160" cy="491"/>
            </a:xfrm>
          </p:grpSpPr>
          <p:grpSp>
            <p:nvGrpSpPr>
              <p:cNvPr id="5" name="Group 4">
                <a:extLst>
                  <a:ext uri="{FF2B5EF4-FFF2-40B4-BE49-F238E27FC236}">
                    <a16:creationId xmlns:a16="http://schemas.microsoft.com/office/drawing/2014/main" id="{59EE80A9-D85C-6456-20A7-D81EA1979FF2}"/>
                  </a:ext>
                </a:extLst>
              </p:cNvPr>
              <p:cNvGrpSpPr>
                <a:grpSpLocks/>
              </p:cNvGrpSpPr>
              <p:nvPr/>
            </p:nvGrpSpPr>
            <p:grpSpPr bwMode="auto">
              <a:xfrm>
                <a:off x="672" y="2304"/>
                <a:ext cx="4160" cy="491"/>
                <a:chOff x="632" y="2600"/>
                <a:chExt cx="4160" cy="491"/>
              </a:xfrm>
            </p:grpSpPr>
            <p:sp>
              <p:nvSpPr>
                <p:cNvPr id="8" name="Rectangle 5">
                  <a:extLst>
                    <a:ext uri="{FF2B5EF4-FFF2-40B4-BE49-F238E27FC236}">
                      <a16:creationId xmlns:a16="http://schemas.microsoft.com/office/drawing/2014/main" id="{62E1B81B-E5E6-65B0-2149-24611DA76495}"/>
                    </a:ext>
                  </a:extLst>
                </p:cNvPr>
                <p:cNvSpPr>
                  <a:spLocks noChangeArrowheads="1"/>
                </p:cNvSpPr>
                <p:nvPr/>
              </p:nvSpPr>
              <p:spPr bwMode="auto">
                <a:xfrm>
                  <a:off x="632" y="2600"/>
                  <a:ext cx="4160" cy="491"/>
                </a:xfrm>
                <a:prstGeom prst="rect">
                  <a:avLst/>
                </a:prstGeom>
                <a:solidFill>
                  <a:schemeClr val="bg1"/>
                </a:solidFill>
                <a:ln w="25400">
                  <a:solidFill>
                    <a:schemeClr val="tx1"/>
                  </a:solidFill>
                  <a:miter lim="800000"/>
                  <a:headEnd/>
                  <a:tailEnd/>
                </a:ln>
              </p:spPr>
              <p:txBody>
                <a:bodyPr wrap="none" anchor="ctr"/>
                <a:lstStyle/>
                <a:p>
                  <a:endParaRPr lang="en-US"/>
                </a:p>
              </p:txBody>
            </p:sp>
            <p:sp>
              <p:nvSpPr>
                <p:cNvPr id="9" name="Rectangle 6">
                  <a:extLst>
                    <a:ext uri="{FF2B5EF4-FFF2-40B4-BE49-F238E27FC236}">
                      <a16:creationId xmlns:a16="http://schemas.microsoft.com/office/drawing/2014/main" id="{2F3E5EFF-B7A4-E193-BB7B-549D48DB9517}"/>
                    </a:ext>
                  </a:extLst>
                </p:cNvPr>
                <p:cNvSpPr>
                  <a:spLocks noChangeArrowheads="1"/>
                </p:cNvSpPr>
                <p:nvPr/>
              </p:nvSpPr>
              <p:spPr bwMode="auto">
                <a:xfrm>
                  <a:off x="758" y="2707"/>
                  <a:ext cx="732" cy="290"/>
                </a:xfrm>
                <a:prstGeom prst="rect">
                  <a:avLst/>
                </a:prstGeom>
                <a:noFill/>
                <a:ln w="9525">
                  <a:noFill/>
                  <a:miter lim="800000"/>
                  <a:headEnd/>
                  <a:tailEnd/>
                </a:ln>
              </p:spPr>
              <p:txBody>
                <a:bodyPr wrap="none" lIns="92075" tIns="46038" rIns="92075" bIns="46038">
                  <a:spAutoFit/>
                </a:bodyPr>
                <a:lstStyle/>
                <a:p>
                  <a:r>
                    <a:rPr lang="en-US" b="1">
                      <a:latin typeface="Arial Narrow" pitchFamily="34" charset="0"/>
                    </a:rPr>
                    <a:t>Op-Code</a:t>
                  </a:r>
                  <a:endParaRPr lang="en-US" sz="3400" b="1">
                    <a:latin typeface="Book Antiqua" pitchFamily="18" charset="0"/>
                  </a:endParaRPr>
                </a:p>
              </p:txBody>
            </p:sp>
            <p:sp>
              <p:nvSpPr>
                <p:cNvPr id="10" name="Rectangle 7">
                  <a:extLst>
                    <a:ext uri="{FF2B5EF4-FFF2-40B4-BE49-F238E27FC236}">
                      <a16:creationId xmlns:a16="http://schemas.microsoft.com/office/drawing/2014/main" id="{AEF9A19D-5AA1-89CB-AAE1-3BFC22EF3B99}"/>
                    </a:ext>
                  </a:extLst>
                </p:cNvPr>
                <p:cNvSpPr>
                  <a:spLocks noChangeArrowheads="1"/>
                </p:cNvSpPr>
                <p:nvPr/>
              </p:nvSpPr>
              <p:spPr bwMode="auto">
                <a:xfrm>
                  <a:off x="1481" y="2658"/>
                  <a:ext cx="480" cy="348"/>
                </a:xfrm>
                <a:prstGeom prst="rect">
                  <a:avLst/>
                </a:prstGeom>
                <a:noFill/>
                <a:ln w="9525">
                  <a:noFill/>
                  <a:miter lim="800000"/>
                  <a:headEnd/>
                  <a:tailEnd/>
                </a:ln>
              </p:spPr>
              <p:txBody>
                <a:bodyPr wrap="none" lIns="92075" tIns="46038" rIns="92075" bIns="46038">
                  <a:spAutoFit/>
                </a:bodyPr>
                <a:lstStyle/>
                <a:p>
                  <a:pPr algn="ctr"/>
                  <a:r>
                    <a:rPr lang="en-US" b="1">
                      <a:latin typeface="Arial Narrow" pitchFamily="34" charset="0"/>
                    </a:rPr>
                    <a:t>Register</a:t>
                  </a:r>
                  <a:br>
                    <a:rPr lang="en-US" b="1">
                      <a:latin typeface="Arial Narrow" pitchFamily="34" charset="0"/>
                    </a:rPr>
                  </a:br>
                  <a:r>
                    <a:rPr lang="en-US" b="1">
                      <a:latin typeface="Arial Narrow" pitchFamily="34" charset="0"/>
                    </a:rPr>
                    <a:t>Operand</a:t>
                  </a:r>
                  <a:endParaRPr lang="en-US" b="1">
                    <a:latin typeface="Book Antiqua" pitchFamily="18" charset="0"/>
                  </a:endParaRPr>
                </a:p>
              </p:txBody>
            </p:sp>
            <p:sp>
              <p:nvSpPr>
                <p:cNvPr id="11" name="Rectangle 8">
                  <a:extLst>
                    <a:ext uri="{FF2B5EF4-FFF2-40B4-BE49-F238E27FC236}">
                      <a16:creationId xmlns:a16="http://schemas.microsoft.com/office/drawing/2014/main" id="{8E1253E7-B711-36AC-C281-882C7A540D56}"/>
                    </a:ext>
                  </a:extLst>
                </p:cNvPr>
                <p:cNvSpPr>
                  <a:spLocks noChangeArrowheads="1"/>
                </p:cNvSpPr>
                <p:nvPr/>
              </p:nvSpPr>
              <p:spPr bwMode="auto">
                <a:xfrm>
                  <a:off x="3031" y="2611"/>
                  <a:ext cx="609" cy="447"/>
                </a:xfrm>
                <a:prstGeom prst="rect">
                  <a:avLst/>
                </a:prstGeom>
                <a:noFill/>
                <a:ln w="9525">
                  <a:noFill/>
                  <a:miter lim="800000"/>
                  <a:headEnd/>
                  <a:tailEnd/>
                </a:ln>
              </p:spPr>
              <p:txBody>
                <a:bodyPr wrap="none" lIns="92075" tIns="46038" rIns="92075" bIns="46038">
                  <a:spAutoFit/>
                </a:bodyPr>
                <a:lstStyle/>
                <a:p>
                  <a:pPr algn="ctr"/>
                  <a:r>
                    <a:rPr lang="en-US" sz="2400" b="1">
                      <a:latin typeface="Arial Narrow" pitchFamily="34" charset="0"/>
                    </a:rPr>
                    <a:t>Memory </a:t>
                  </a:r>
                </a:p>
                <a:p>
                  <a:pPr algn="ctr"/>
                  <a:r>
                    <a:rPr lang="en-US" sz="2400" b="1">
                      <a:latin typeface="Arial Narrow" pitchFamily="34" charset="0"/>
                    </a:rPr>
                    <a:t>Operand</a:t>
                  </a:r>
                  <a:endParaRPr lang="en-US" sz="3400" b="1">
                    <a:latin typeface="Book Antiqua" pitchFamily="18" charset="0"/>
                  </a:endParaRPr>
                </a:p>
              </p:txBody>
            </p:sp>
          </p:grpSp>
          <p:sp>
            <p:nvSpPr>
              <p:cNvPr id="6" name="Line 9">
                <a:extLst>
                  <a:ext uri="{FF2B5EF4-FFF2-40B4-BE49-F238E27FC236}">
                    <a16:creationId xmlns:a16="http://schemas.microsoft.com/office/drawing/2014/main" id="{98A02C32-90AE-A422-0F4D-1359F4C07311}"/>
                  </a:ext>
                </a:extLst>
              </p:cNvPr>
              <p:cNvSpPr>
                <a:spLocks noChangeShapeType="1"/>
              </p:cNvSpPr>
              <p:nvPr/>
            </p:nvSpPr>
            <p:spPr bwMode="auto">
              <a:xfrm>
                <a:off x="1468" y="2315"/>
                <a:ext cx="0" cy="480"/>
              </a:xfrm>
              <a:prstGeom prst="line">
                <a:avLst/>
              </a:prstGeom>
              <a:noFill/>
              <a:ln w="25400">
                <a:solidFill>
                  <a:schemeClr val="tx1"/>
                </a:solidFill>
                <a:round/>
                <a:headEnd type="none" w="sm" len="sm"/>
                <a:tailEnd type="none" w="sm" len="sm"/>
              </a:ln>
            </p:spPr>
            <p:txBody>
              <a:bodyPr/>
              <a:lstStyle/>
              <a:p>
                <a:endParaRPr lang="en-US"/>
              </a:p>
            </p:txBody>
          </p:sp>
          <p:sp>
            <p:nvSpPr>
              <p:cNvPr id="7" name="Line 10">
                <a:extLst>
                  <a:ext uri="{FF2B5EF4-FFF2-40B4-BE49-F238E27FC236}">
                    <a16:creationId xmlns:a16="http://schemas.microsoft.com/office/drawing/2014/main" id="{726812E3-8CA8-7084-DF1C-E09DEA88BD91}"/>
                  </a:ext>
                </a:extLst>
              </p:cNvPr>
              <p:cNvSpPr>
                <a:spLocks noChangeShapeType="1"/>
              </p:cNvSpPr>
              <p:nvPr/>
            </p:nvSpPr>
            <p:spPr bwMode="auto">
              <a:xfrm>
                <a:off x="2063" y="2315"/>
                <a:ext cx="0" cy="480"/>
              </a:xfrm>
              <a:prstGeom prst="line">
                <a:avLst/>
              </a:prstGeom>
              <a:noFill/>
              <a:ln w="25400">
                <a:solidFill>
                  <a:schemeClr val="tx1"/>
                </a:solidFill>
                <a:round/>
                <a:headEnd type="none" w="sm" len="sm"/>
                <a:tailEnd type="none" w="sm" len="sm"/>
              </a:ln>
            </p:spPr>
            <p:txBody>
              <a:bodyPr/>
              <a:lstStyle/>
              <a:p>
                <a:endParaRPr lang="en-US"/>
              </a:p>
            </p:txBody>
          </p:sp>
        </p:grpSp>
        <p:sp>
          <p:nvSpPr>
            <p:cNvPr id="12" name="TextBox 11">
              <a:extLst>
                <a:ext uri="{FF2B5EF4-FFF2-40B4-BE49-F238E27FC236}">
                  <a16:creationId xmlns:a16="http://schemas.microsoft.com/office/drawing/2014/main" id="{AEC9F089-9601-7803-BF6D-3BA62E270A20}"/>
                </a:ext>
              </a:extLst>
            </p:cNvPr>
            <p:cNvSpPr txBox="1"/>
            <p:nvPr/>
          </p:nvSpPr>
          <p:spPr>
            <a:xfrm>
              <a:off x="2054328" y="3482518"/>
              <a:ext cx="4201791" cy="523220"/>
            </a:xfrm>
            <a:prstGeom prst="rect">
              <a:avLst/>
            </a:prstGeom>
            <a:noFill/>
          </p:spPr>
          <p:txBody>
            <a:bodyPr wrap="none" rtlCol="0">
              <a:spAutoFit/>
            </a:bodyPr>
            <a:lstStyle/>
            <a:p>
              <a:r>
                <a:rPr lang="en-US" sz="2800" b="1" dirty="0">
                  <a:latin typeface="+mj-lt"/>
                </a:rPr>
                <a:t>A More Specific Form</a:t>
              </a:r>
            </a:p>
          </p:txBody>
        </p:sp>
        <p:sp>
          <p:nvSpPr>
            <p:cNvPr id="13" name="TextBox 12">
              <a:extLst>
                <a:ext uri="{FF2B5EF4-FFF2-40B4-BE49-F238E27FC236}">
                  <a16:creationId xmlns:a16="http://schemas.microsoft.com/office/drawing/2014/main" id="{9D122C57-04BA-9B7A-7028-3F207374FE8C}"/>
                </a:ext>
              </a:extLst>
            </p:cNvPr>
            <p:cNvSpPr txBox="1"/>
            <p:nvPr/>
          </p:nvSpPr>
          <p:spPr>
            <a:xfrm>
              <a:off x="739788" y="5093952"/>
              <a:ext cx="731290" cy="369332"/>
            </a:xfrm>
            <a:prstGeom prst="rect">
              <a:avLst/>
            </a:prstGeom>
            <a:noFill/>
          </p:spPr>
          <p:txBody>
            <a:bodyPr wrap="none" rtlCol="0">
              <a:spAutoFit/>
            </a:bodyPr>
            <a:lstStyle/>
            <a:p>
              <a:r>
                <a:rPr lang="en-US"/>
                <a:t>8 bits</a:t>
              </a:r>
            </a:p>
          </p:txBody>
        </p:sp>
        <p:sp>
          <p:nvSpPr>
            <p:cNvPr id="14" name="TextBox 13">
              <a:extLst>
                <a:ext uri="{FF2B5EF4-FFF2-40B4-BE49-F238E27FC236}">
                  <a16:creationId xmlns:a16="http://schemas.microsoft.com/office/drawing/2014/main" id="{89AFE919-355B-9BF8-1C2B-0F0C533CD483}"/>
                </a:ext>
              </a:extLst>
            </p:cNvPr>
            <p:cNvSpPr txBox="1"/>
            <p:nvPr/>
          </p:nvSpPr>
          <p:spPr>
            <a:xfrm>
              <a:off x="2280086" y="5093952"/>
              <a:ext cx="731290" cy="369332"/>
            </a:xfrm>
            <a:prstGeom prst="rect">
              <a:avLst/>
            </a:prstGeom>
            <a:noFill/>
          </p:spPr>
          <p:txBody>
            <a:bodyPr wrap="none" rtlCol="0">
              <a:spAutoFit/>
            </a:bodyPr>
            <a:lstStyle/>
            <a:p>
              <a:r>
                <a:rPr lang="en-US"/>
                <a:t>4 bits</a:t>
              </a:r>
            </a:p>
          </p:txBody>
        </p:sp>
        <p:sp>
          <p:nvSpPr>
            <p:cNvPr id="15" name="TextBox 14">
              <a:extLst>
                <a:ext uri="{FF2B5EF4-FFF2-40B4-BE49-F238E27FC236}">
                  <a16:creationId xmlns:a16="http://schemas.microsoft.com/office/drawing/2014/main" id="{1362F1E3-3747-571F-2A44-7417ADEC8951}"/>
                </a:ext>
              </a:extLst>
            </p:cNvPr>
            <p:cNvSpPr txBox="1"/>
            <p:nvPr/>
          </p:nvSpPr>
          <p:spPr>
            <a:xfrm>
              <a:off x="5455620" y="5093952"/>
              <a:ext cx="846707" cy="369332"/>
            </a:xfrm>
            <a:prstGeom prst="rect">
              <a:avLst/>
            </a:prstGeom>
            <a:noFill/>
          </p:spPr>
          <p:txBody>
            <a:bodyPr wrap="none" rtlCol="0">
              <a:spAutoFit/>
            </a:bodyPr>
            <a:lstStyle/>
            <a:p>
              <a:r>
                <a:rPr lang="en-US"/>
                <a:t>20 bits</a:t>
              </a:r>
            </a:p>
          </p:txBody>
        </p:sp>
      </p:grpSp>
    </p:spTree>
    <p:extLst>
      <p:ext uri="{BB962C8B-B14F-4D97-AF65-F5344CB8AC3E}">
        <p14:creationId xmlns:p14="http://schemas.microsoft.com/office/powerpoint/2010/main" val="65200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Instruction Format</a:t>
            </a:r>
          </a:p>
        </p:txBody>
      </p:sp>
      <p:sp>
        <p:nvSpPr>
          <p:cNvPr id="24579" name="Rectangle 3"/>
          <p:cNvSpPr>
            <a:spLocks noGrp="1" noChangeArrowheads="1"/>
          </p:cNvSpPr>
          <p:nvPr>
            <p:ph idx="1"/>
          </p:nvPr>
        </p:nvSpPr>
        <p:spPr/>
        <p:txBody>
          <a:bodyPr/>
          <a:lstStyle/>
          <a:p>
            <a:r>
              <a:rPr lang="en-US"/>
              <a:t>Specific to a particular family of computers (architecture).</a:t>
            </a:r>
          </a:p>
          <a:p>
            <a:r>
              <a:rPr lang="en-US"/>
              <a:t>Specifies the length of the op-code.</a:t>
            </a:r>
          </a:p>
          <a:p>
            <a:r>
              <a:rPr lang="en-US"/>
              <a:t>And the size and number of operand fields.</a:t>
            </a:r>
          </a:p>
          <a:p>
            <a:r>
              <a:rPr lang="en-US"/>
              <a:t>A single computer may have several different instruction formats.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29</a:t>
            </a:fld>
            <a:endParaRPr lang="en-US"/>
          </a:p>
        </p:txBody>
      </p:sp>
    </p:spTree>
    <p:extLst>
      <p:ext uri="{BB962C8B-B14F-4D97-AF65-F5344CB8AC3E}">
        <p14:creationId xmlns:p14="http://schemas.microsoft.com/office/powerpoint/2010/main" val="311336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animEffect transition="in" filter="fade">
                                      <p:cBhvr>
                                        <p:cTn id="11" dur="500"/>
                                        <p:tgtEl>
                                          <p:spTgt spid="24579">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4579">
                                            <p:txEl>
                                              <p:pRg st="3" end="3"/>
                                            </p:txEl>
                                          </p:spTgt>
                                        </p:tgtEl>
                                        <p:attrNameLst>
                                          <p:attrName>style.visibility</p:attrName>
                                        </p:attrNameLst>
                                      </p:cBhvr>
                                      <p:to>
                                        <p:strVal val="visible"/>
                                      </p:to>
                                    </p:set>
                                    <p:animEffect transition="in" filter="fade">
                                      <p:cBhvr>
                                        <p:cTn id="16" dur="500"/>
                                        <p:tgtEl>
                                          <p:spTgt spid="245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Complexity and Simplicity</a:t>
            </a:r>
          </a:p>
        </p:txBody>
      </p:sp>
      <p:sp>
        <p:nvSpPr>
          <p:cNvPr id="5123" name="Rectangle 3"/>
          <p:cNvSpPr>
            <a:spLocks noGrp="1" noChangeArrowheads="1"/>
          </p:cNvSpPr>
          <p:nvPr>
            <p:ph idx="1"/>
          </p:nvPr>
        </p:nvSpPr>
        <p:spPr>
          <a:xfrm>
            <a:off x="713434" y="1642869"/>
            <a:ext cx="8049566" cy="4554635"/>
          </a:xfrm>
        </p:spPr>
        <p:txBody>
          <a:bodyPr>
            <a:noAutofit/>
          </a:bodyPr>
          <a:lstStyle/>
          <a:p>
            <a:r>
              <a:rPr lang="en-US" sz="2800" dirty="0"/>
              <a:t>Computers perform immensely complex tasks.</a:t>
            </a:r>
          </a:p>
          <a:p>
            <a:r>
              <a:rPr lang="en-US" sz="2800" dirty="0"/>
              <a:t>However, they can perform only a few, relatively simple operations (a few dozen to a few hundred).</a:t>
            </a:r>
          </a:p>
          <a:p>
            <a:r>
              <a:rPr lang="en-US" sz="2800" dirty="0"/>
              <a:t>Complexity is built out of these simple operations, which can be performed very fast.</a:t>
            </a:r>
          </a:p>
          <a:p>
            <a:r>
              <a:rPr lang="en-US" sz="2800" dirty="0"/>
              <a:t>The set of operations a particular computer can perform is called its </a:t>
            </a:r>
            <a:r>
              <a:rPr lang="en-US" sz="2800" b="1" dirty="0"/>
              <a:t>instruction set.</a:t>
            </a:r>
            <a:endParaRPr lang="en-US" sz="2800" dirty="0"/>
          </a:p>
        </p:txBody>
      </p:sp>
    </p:spTree>
    <p:extLst>
      <p:ext uri="{BB962C8B-B14F-4D97-AF65-F5344CB8AC3E}">
        <p14:creationId xmlns:p14="http://schemas.microsoft.com/office/powerpoint/2010/main" val="198023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fade">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fade">
                                      <p:cBhvr>
                                        <p:cTn id="17"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Categories of Instructions</a:t>
            </a:r>
          </a:p>
        </p:txBody>
      </p:sp>
      <p:sp>
        <p:nvSpPr>
          <p:cNvPr id="29699" name="Rectangle 3"/>
          <p:cNvSpPr>
            <a:spLocks noGrp="1" noChangeArrowheads="1"/>
          </p:cNvSpPr>
          <p:nvPr>
            <p:ph idx="1"/>
          </p:nvPr>
        </p:nvSpPr>
        <p:spPr/>
        <p:txBody>
          <a:bodyPr/>
          <a:lstStyle/>
          <a:p>
            <a:r>
              <a:rPr lang="en-US"/>
              <a:t>Data transfer instructions</a:t>
            </a:r>
          </a:p>
          <a:p>
            <a:r>
              <a:rPr lang="en-US"/>
              <a:t>Arithmetic instructions</a:t>
            </a:r>
          </a:p>
          <a:p>
            <a:r>
              <a:rPr lang="en-US"/>
              <a:t>Logical operations</a:t>
            </a:r>
          </a:p>
          <a:p>
            <a:r>
              <a:rPr lang="en-US"/>
              <a:t>Program control</a:t>
            </a:r>
          </a:p>
          <a:p>
            <a:r>
              <a:rPr lang="en-US"/>
              <a:t>Stack manipulation</a:t>
            </a:r>
          </a:p>
          <a:p>
            <a:r>
              <a:rPr lang="en-US"/>
              <a:t>I-O and machine control</a:t>
            </a:r>
          </a:p>
          <a:p>
            <a:r>
              <a:rPr lang="en-US"/>
              <a:t>Multiple-data instructions</a:t>
            </a:r>
          </a:p>
          <a:p>
            <a:endParaRPr lang="en-US"/>
          </a:p>
        </p:txBody>
      </p:sp>
      <p:sp>
        <p:nvSpPr>
          <p:cNvPr id="4" name="Slide Number Placeholder 3"/>
          <p:cNvSpPr>
            <a:spLocks noGrp="1"/>
          </p:cNvSpPr>
          <p:nvPr>
            <p:ph type="sldNum" sz="quarter" idx="12"/>
          </p:nvPr>
        </p:nvSpPr>
        <p:spPr/>
        <p:txBody>
          <a:bodyPr/>
          <a:lstStyle/>
          <a:p>
            <a:fld id="{39C18E86-6B57-4714-A392-760938976BF2}" type="slidenum">
              <a:rPr lang="en-US" smtClean="0"/>
              <a:pPr/>
              <a:t>30</a:t>
            </a:fld>
            <a:endParaRPr lang="en-US"/>
          </a:p>
        </p:txBody>
      </p:sp>
    </p:spTree>
    <p:extLst>
      <p:ext uri="{BB962C8B-B14F-4D97-AF65-F5344CB8AC3E}">
        <p14:creationId xmlns:p14="http://schemas.microsoft.com/office/powerpoint/2010/main" val="408816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699">
                                            <p:txEl>
                                              <p:pRg st="4" end="4"/>
                                            </p:txEl>
                                          </p:spTgt>
                                        </p:tgtEl>
                                        <p:attrNameLst>
                                          <p:attrName>style.visibility</p:attrName>
                                        </p:attrNameLst>
                                      </p:cBhvr>
                                      <p:to>
                                        <p:strVal val="visible"/>
                                      </p:to>
                                    </p:set>
                                    <p:animEffect transition="in" filter="fade">
                                      <p:cBhvr>
                                        <p:cTn id="22" dur="500"/>
                                        <p:tgtEl>
                                          <p:spTgt spid="296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animEffect transition="in" filter="fade">
                                      <p:cBhvr>
                                        <p:cTn id="27" dur="500"/>
                                        <p:tgtEl>
                                          <p:spTgt spid="296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699">
                                            <p:txEl>
                                              <p:pRg st="6" end="6"/>
                                            </p:txEl>
                                          </p:spTgt>
                                        </p:tgtEl>
                                        <p:attrNameLst>
                                          <p:attrName>style.visibility</p:attrName>
                                        </p:attrNameLst>
                                      </p:cBhvr>
                                      <p:to>
                                        <p:strVal val="visible"/>
                                      </p:to>
                                    </p:set>
                                    <p:animEffect transition="in" filter="fade">
                                      <p:cBhvr>
                                        <p:cTn id="32" dur="5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Memory Capacity</a:t>
            </a:r>
          </a:p>
        </p:txBody>
      </p:sp>
      <p:sp>
        <p:nvSpPr>
          <p:cNvPr id="22531" name="Rectangle 3"/>
          <p:cNvSpPr>
            <a:spLocks noGrp="1" noChangeArrowheads="1"/>
          </p:cNvSpPr>
          <p:nvPr>
            <p:ph idx="1"/>
          </p:nvPr>
        </p:nvSpPr>
        <p:spPr/>
        <p:txBody>
          <a:bodyPr/>
          <a:lstStyle/>
          <a:p>
            <a:r>
              <a:rPr lang="en-US"/>
              <a:t>Limited by two factors</a:t>
            </a:r>
          </a:p>
          <a:p>
            <a:pPr lvl="1"/>
            <a:r>
              <a:rPr lang="en-US"/>
              <a:t>Size of the MAR:  </a:t>
            </a:r>
            <a:r>
              <a:rPr lang="en-US" b="1" i="1"/>
              <a:t>k</a:t>
            </a:r>
            <a:r>
              <a:rPr lang="en-US"/>
              <a:t> bits address 2</a:t>
            </a:r>
            <a:r>
              <a:rPr lang="en-US" b="1" i="1" baseline="26000"/>
              <a:t>k</a:t>
            </a:r>
            <a:r>
              <a:rPr lang="en-US"/>
              <a:t> cells</a:t>
            </a:r>
          </a:p>
          <a:p>
            <a:pPr lvl="1"/>
            <a:r>
              <a:rPr lang="en-US"/>
              <a:t>Size of the effective address portion of an instruction.</a:t>
            </a:r>
            <a:br>
              <a:rPr lang="en-US"/>
            </a:br>
            <a:r>
              <a:rPr lang="en-US"/>
              <a:t>(in LMC, it is two digits, in TLC, eight bits.)</a:t>
            </a:r>
          </a:p>
          <a:p>
            <a:r>
              <a:rPr lang="en-US"/>
              <a:t>The amount of physical memory is important for performance</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31</a:t>
            </a:fld>
            <a:endParaRPr lang="en-US"/>
          </a:p>
        </p:txBody>
      </p:sp>
    </p:spTree>
    <p:extLst>
      <p:ext uri="{BB962C8B-B14F-4D97-AF65-F5344CB8AC3E}">
        <p14:creationId xmlns:p14="http://schemas.microsoft.com/office/powerpoint/2010/main" val="5135489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E8973-77E4-CF89-E88E-6F0FD7938046}"/>
              </a:ext>
            </a:extLst>
          </p:cNvPr>
          <p:cNvSpPr>
            <a:spLocks noGrp="1"/>
          </p:cNvSpPr>
          <p:nvPr>
            <p:ph type="title"/>
          </p:nvPr>
        </p:nvSpPr>
        <p:spPr/>
        <p:txBody>
          <a:bodyPr>
            <a:normAutofit fontScale="90000"/>
          </a:bodyPr>
          <a:lstStyle/>
          <a:p>
            <a:r>
              <a:rPr lang="en-US"/>
              <a:t>Volatile and Non-Volatile Memories</a:t>
            </a:r>
          </a:p>
        </p:txBody>
      </p:sp>
      <p:sp>
        <p:nvSpPr>
          <p:cNvPr id="3" name="Content Placeholder 2">
            <a:extLst>
              <a:ext uri="{FF2B5EF4-FFF2-40B4-BE49-F238E27FC236}">
                <a16:creationId xmlns:a16="http://schemas.microsoft.com/office/drawing/2014/main" id="{4C08BC15-C9B3-4B3C-5464-D36035244FEB}"/>
              </a:ext>
            </a:extLst>
          </p:cNvPr>
          <p:cNvSpPr>
            <a:spLocks noGrp="1"/>
          </p:cNvSpPr>
          <p:nvPr>
            <p:ph idx="1"/>
          </p:nvPr>
        </p:nvSpPr>
        <p:spPr/>
        <p:txBody>
          <a:bodyPr/>
          <a:lstStyle/>
          <a:p>
            <a:r>
              <a:rPr lang="en-US" i="1"/>
              <a:t>Volatile</a:t>
            </a:r>
            <a:r>
              <a:rPr lang="en-US"/>
              <a:t> memories lose their contents when power is removed.</a:t>
            </a:r>
          </a:p>
          <a:p>
            <a:r>
              <a:rPr lang="en-US" i="1"/>
              <a:t>Non-volatile</a:t>
            </a:r>
            <a:r>
              <a:rPr lang="en-US"/>
              <a:t> memories retain their contents even when powered off.</a:t>
            </a:r>
          </a:p>
        </p:txBody>
      </p:sp>
    </p:spTree>
    <p:extLst>
      <p:ext uri="{BB962C8B-B14F-4D97-AF65-F5344CB8AC3E}">
        <p14:creationId xmlns:p14="http://schemas.microsoft.com/office/powerpoint/2010/main" val="2824390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2C7D0-3106-B7BC-669D-1CF12246F99A}"/>
              </a:ext>
            </a:extLst>
          </p:cNvPr>
          <p:cNvSpPr>
            <a:spLocks noGrp="1"/>
          </p:cNvSpPr>
          <p:nvPr>
            <p:ph type="title"/>
          </p:nvPr>
        </p:nvSpPr>
        <p:spPr/>
        <p:txBody>
          <a:bodyPr/>
          <a:lstStyle/>
          <a:p>
            <a:r>
              <a:rPr lang="en-US"/>
              <a:t>Error Detection: Parity</a:t>
            </a:r>
          </a:p>
        </p:txBody>
      </p:sp>
      <p:sp>
        <p:nvSpPr>
          <p:cNvPr id="3" name="Content Placeholder 2">
            <a:extLst>
              <a:ext uri="{FF2B5EF4-FFF2-40B4-BE49-F238E27FC236}">
                <a16:creationId xmlns:a16="http://schemas.microsoft.com/office/drawing/2014/main" id="{EC23A5A7-4C17-A673-C673-E78B2288DA08}"/>
              </a:ext>
            </a:extLst>
          </p:cNvPr>
          <p:cNvSpPr>
            <a:spLocks noGrp="1"/>
          </p:cNvSpPr>
          <p:nvPr>
            <p:ph idx="1"/>
          </p:nvPr>
        </p:nvSpPr>
        <p:spPr/>
        <p:txBody>
          <a:bodyPr/>
          <a:lstStyle/>
          <a:p>
            <a:r>
              <a:rPr lang="en-US" dirty="0"/>
              <a:t>To each byte, add one extra bit, called a parity bit.</a:t>
            </a:r>
          </a:p>
          <a:p>
            <a:r>
              <a:rPr lang="en-US" dirty="0"/>
              <a:t>Each time the byte is stored, set the extra bit such that the number of one-bits is even. (Even parity.) </a:t>
            </a:r>
          </a:p>
          <a:p>
            <a:r>
              <a:rPr lang="en-US" dirty="0"/>
              <a:t>Each time a byte is read, check that the number of one bits is still even.  If not, a memory error has occurred.</a:t>
            </a:r>
          </a:p>
          <a:p>
            <a:r>
              <a:rPr lang="en-US" dirty="0"/>
              <a:t>Could use odd parity as well.</a:t>
            </a:r>
          </a:p>
        </p:txBody>
      </p:sp>
    </p:spTree>
    <p:extLst>
      <p:ext uri="{BB962C8B-B14F-4D97-AF65-F5344CB8AC3E}">
        <p14:creationId xmlns:p14="http://schemas.microsoft.com/office/powerpoint/2010/main" val="4179622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DA041EE-FBBF-6F5B-EAD5-5F7250935DB5}"/>
              </a:ext>
              <a:ext uri="{C183D7F6-B498-43B3-948B-1728B52AA6E4}">
                <adec:decorative xmlns:adec="http://schemas.microsoft.com/office/drawing/2017/decorative" val="1"/>
              </a:ext>
            </a:extLst>
          </p:cNvPr>
          <p:cNvSpPr/>
          <p:nvPr/>
        </p:nvSpPr>
        <p:spPr>
          <a:xfrm>
            <a:off x="6477000" y="2869474"/>
            <a:ext cx="533400" cy="533400"/>
          </a:xfrm>
          <a:prstGeom prst="ellipse">
            <a:avLst/>
          </a:prstGeom>
          <a:solidFill>
            <a:srgbClr val="FFFF00"/>
          </a:solid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4EDC30-99C9-E504-723C-DABEF638336A}"/>
              </a:ext>
            </a:extLst>
          </p:cNvPr>
          <p:cNvSpPr>
            <a:spLocks noGrp="1"/>
          </p:cNvSpPr>
          <p:nvPr>
            <p:ph type="title"/>
          </p:nvPr>
        </p:nvSpPr>
        <p:spPr/>
        <p:txBody>
          <a:bodyPr/>
          <a:lstStyle/>
          <a:p>
            <a:r>
              <a:rPr lang="en-US"/>
              <a:t>Error-Correcting Codes</a:t>
            </a:r>
          </a:p>
        </p:txBody>
      </p:sp>
      <p:sp>
        <p:nvSpPr>
          <p:cNvPr id="3" name="Content Placeholder 2">
            <a:extLst>
              <a:ext uri="{FF2B5EF4-FFF2-40B4-BE49-F238E27FC236}">
                <a16:creationId xmlns:a16="http://schemas.microsoft.com/office/drawing/2014/main" id="{69DA9C29-1B33-A639-1BCE-87CAE7ADF4D7}"/>
              </a:ext>
            </a:extLst>
          </p:cNvPr>
          <p:cNvSpPr>
            <a:spLocks noGrp="1"/>
          </p:cNvSpPr>
          <p:nvPr>
            <p:ph idx="1"/>
          </p:nvPr>
        </p:nvSpPr>
        <p:spPr/>
        <p:txBody>
          <a:bodyPr/>
          <a:lstStyle/>
          <a:p>
            <a:r>
              <a:rPr lang="en-US" dirty="0"/>
              <a:t>Hamming code: adds</a:t>
            </a:r>
            <a:br>
              <a:rPr lang="en-US" dirty="0"/>
            </a:br>
            <a:r>
              <a:rPr lang="en-US" dirty="0"/>
              <a:t>extra parity bits.</a:t>
            </a:r>
          </a:p>
          <a:p>
            <a:r>
              <a:rPr lang="en-US" dirty="0"/>
              <a:t>Can detect double-bit</a:t>
            </a:r>
            <a:br>
              <a:rPr lang="en-US" dirty="0"/>
            </a:br>
            <a:r>
              <a:rPr lang="en-US" dirty="0"/>
              <a:t>errors and correct single-</a:t>
            </a:r>
            <a:br>
              <a:rPr lang="en-US" dirty="0"/>
            </a:br>
            <a:r>
              <a:rPr lang="en-US" dirty="0"/>
              <a:t>bit errors.</a:t>
            </a:r>
          </a:p>
          <a:p>
            <a:r>
              <a:rPr lang="en-US" dirty="0"/>
              <a:t>Example: d0 is checked by</a:t>
            </a:r>
            <a:br>
              <a:rPr lang="en-US" dirty="0"/>
            </a:br>
            <a:r>
              <a:rPr lang="en-US" dirty="0"/>
              <a:t>p0 and p1. If both are in error,</a:t>
            </a:r>
            <a:br>
              <a:rPr lang="en-US" dirty="0"/>
            </a:br>
            <a:r>
              <a:rPr lang="en-US" dirty="0"/>
              <a:t>then the error must be in d0.</a:t>
            </a:r>
          </a:p>
          <a:p>
            <a:r>
              <a:rPr lang="en-US" dirty="0"/>
              <a:t>There are other error-correcting codes.</a:t>
            </a:r>
          </a:p>
        </p:txBody>
      </p:sp>
      <p:pic>
        <p:nvPicPr>
          <p:cNvPr id="5" name="Picture 4" descr="A Venn diagram showing that data bit d0 is checked by parity bits p- and p1">
            <a:extLst>
              <a:ext uri="{FF2B5EF4-FFF2-40B4-BE49-F238E27FC236}">
                <a16:creationId xmlns:a16="http://schemas.microsoft.com/office/drawing/2014/main" id="{C0B19A0B-6980-AE02-C4CC-A23956140D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597" y="1777999"/>
            <a:ext cx="3962403" cy="3302002"/>
          </a:xfrm>
          <a:prstGeom prst="rect">
            <a:avLst/>
          </a:prstGeom>
        </p:spPr>
      </p:pic>
    </p:spTree>
    <p:extLst>
      <p:ext uri="{BB962C8B-B14F-4D97-AF65-F5344CB8AC3E}">
        <p14:creationId xmlns:p14="http://schemas.microsoft.com/office/powerpoint/2010/main" val="3578665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Bus Signals</a:t>
            </a:r>
          </a:p>
        </p:txBody>
      </p:sp>
      <p:sp>
        <p:nvSpPr>
          <p:cNvPr id="23" name="Slide Number Placeholder 22"/>
          <p:cNvSpPr>
            <a:spLocks noGrp="1"/>
          </p:cNvSpPr>
          <p:nvPr>
            <p:ph type="sldNum" sz="quarter" idx="12"/>
          </p:nvPr>
        </p:nvSpPr>
        <p:spPr/>
        <p:txBody>
          <a:bodyPr/>
          <a:lstStyle/>
          <a:p>
            <a:fld id="{F99CA075-4F42-474B-A366-6F77DFB6D829}" type="slidenum">
              <a:rPr lang="en-US" smtClean="0"/>
              <a:pPr/>
              <a:t>35</a:t>
            </a:fld>
            <a:endParaRPr lang="en-US"/>
          </a:p>
        </p:txBody>
      </p:sp>
      <p:sp>
        <p:nvSpPr>
          <p:cNvPr id="38915" name="Rectangle 3"/>
          <p:cNvSpPr>
            <a:spLocks noChangeArrowheads="1"/>
          </p:cNvSpPr>
          <p:nvPr/>
        </p:nvSpPr>
        <p:spPr bwMode="auto">
          <a:xfrm>
            <a:off x="762000" y="1828800"/>
            <a:ext cx="7620000" cy="4417800"/>
          </a:xfrm>
          <a:prstGeom prst="rect">
            <a:avLst/>
          </a:prstGeom>
          <a:noFill/>
          <a:ln w="9525">
            <a:noFill/>
            <a:miter lim="800000"/>
            <a:headEnd/>
            <a:tailEnd/>
          </a:ln>
        </p:spPr>
        <p:txBody>
          <a:bodyPr lIns="111904" tIns="55952" rIns="111904" bIns="55952"/>
          <a:lstStyle/>
          <a:p>
            <a:pPr>
              <a:lnSpc>
                <a:spcPct val="90000"/>
              </a:lnSpc>
              <a:spcBef>
                <a:spcPct val="20000"/>
              </a:spcBef>
            </a:pPr>
            <a:r>
              <a:rPr lang="en-US" sz="2800" dirty="0"/>
              <a:t>3  kinds of signals and sometimes power, which is not a “signal”</a:t>
            </a:r>
          </a:p>
          <a:p>
            <a:pPr marL="767398" lvl="1" indent="-349701">
              <a:lnSpc>
                <a:spcPct val="90000"/>
              </a:lnSpc>
              <a:spcBef>
                <a:spcPct val="20000"/>
              </a:spcBef>
              <a:buSzPct val="90000"/>
              <a:buFont typeface="Arial" panose="020B0604020202020204" pitchFamily="34" charset="0"/>
              <a:buChar char="•"/>
            </a:pPr>
            <a:r>
              <a:rPr lang="en-US" sz="2800" dirty="0"/>
              <a:t>Data (binary numbers: alphanumeric, numerical, instructions)</a:t>
            </a:r>
          </a:p>
          <a:p>
            <a:pPr marL="767398" lvl="1" indent="-349701">
              <a:lnSpc>
                <a:spcPct val="90000"/>
              </a:lnSpc>
              <a:spcBef>
                <a:spcPct val="20000"/>
              </a:spcBef>
              <a:buSzPct val="90000"/>
              <a:buFont typeface="Arial" panose="020B0604020202020204" pitchFamily="34" charset="0"/>
              <a:buChar char="•"/>
            </a:pPr>
            <a:r>
              <a:rPr lang="en-US" sz="2800" dirty="0"/>
              <a:t>Addresses</a:t>
            </a:r>
          </a:p>
          <a:p>
            <a:pPr marL="767398" lvl="1" indent="-349701">
              <a:lnSpc>
                <a:spcPct val="90000"/>
              </a:lnSpc>
              <a:spcBef>
                <a:spcPct val="20000"/>
              </a:spcBef>
              <a:buSzPct val="90000"/>
              <a:buFont typeface="Arial" panose="020B0604020202020204" pitchFamily="34" charset="0"/>
              <a:buChar char="•"/>
            </a:pPr>
            <a:r>
              <a:rPr lang="en-US" sz="2800" dirty="0"/>
              <a:t>Control signals (including status)</a:t>
            </a:r>
          </a:p>
          <a:p>
            <a:pPr marL="767398" lvl="1" indent="-349701">
              <a:lnSpc>
                <a:spcPct val="90000"/>
              </a:lnSpc>
              <a:spcBef>
                <a:spcPct val="20000"/>
              </a:spcBef>
              <a:buSzPct val="90000"/>
              <a:buFont typeface="Arial" panose="020B0604020202020204" pitchFamily="34" charset="0"/>
              <a:buChar char="•"/>
            </a:pPr>
            <a:r>
              <a:rPr lang="en-US" sz="2800" dirty="0">
                <a:solidFill>
                  <a:schemeClr val="bg1">
                    <a:lumMod val="50000"/>
                  </a:schemeClr>
                </a:solidFill>
              </a:rPr>
              <a:t>Power and ground (sometimes)</a:t>
            </a:r>
          </a:p>
        </p:txBody>
      </p:sp>
    </p:spTree>
    <p:extLst>
      <p:ext uri="{BB962C8B-B14F-4D97-AF65-F5344CB8AC3E}">
        <p14:creationId xmlns:p14="http://schemas.microsoft.com/office/powerpoint/2010/main" val="322245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15">
                                            <p:txEl>
                                              <p:pRg st="3" end="3"/>
                                            </p:txEl>
                                          </p:spTgt>
                                        </p:tgtEl>
                                        <p:attrNameLst>
                                          <p:attrName>style.visibility</p:attrName>
                                        </p:attrNameLst>
                                      </p:cBhvr>
                                      <p:to>
                                        <p:strVal val="visible"/>
                                      </p:to>
                                    </p:set>
                                    <p:animEffect transition="in" filter="fade">
                                      <p:cBhvr>
                                        <p:cTn id="17" dur="500"/>
                                        <p:tgtEl>
                                          <p:spTgt spid="389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915">
                                            <p:txEl>
                                              <p:pRg st="4" end="4"/>
                                            </p:txEl>
                                          </p:spTgt>
                                        </p:tgtEl>
                                        <p:attrNameLst>
                                          <p:attrName>style.visibility</p:attrName>
                                        </p:attrNameLst>
                                      </p:cBhvr>
                                      <p:to>
                                        <p:strVal val="visible"/>
                                      </p:to>
                                    </p:set>
                                    <p:animEffect transition="in" filter="fade">
                                      <p:cBhvr>
                                        <p:cTn id="22" dur="500"/>
                                        <p:tgtEl>
                                          <p:spTgt spid="389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D4CE6-6249-7175-0721-275BA0CCA8C6}"/>
              </a:ext>
            </a:extLst>
          </p:cNvPr>
          <p:cNvSpPr>
            <a:spLocks noGrp="1"/>
          </p:cNvSpPr>
          <p:nvPr>
            <p:ph type="title"/>
          </p:nvPr>
        </p:nvSpPr>
        <p:spPr/>
        <p:txBody>
          <a:bodyPr>
            <a:normAutofit fontScale="90000"/>
          </a:bodyPr>
          <a:lstStyle/>
          <a:p>
            <a:r>
              <a:rPr lang="en-US"/>
              <a:t>Bus Organization in Modern CPU</a:t>
            </a:r>
          </a:p>
        </p:txBody>
      </p:sp>
      <p:pic>
        <p:nvPicPr>
          <p:cNvPr id="4" name="Picture 3" descr="A block labeled CPU and one labeled PCIe root complex are connected with a heavy line and enclosed with a dotted rectangle labeled CPU chip package.&#10;&#10;Connections to left and right are labeled graphic device and memory, respectively.&#10;&#10;Below the chip package, connections fan out to a PCIe switch, a USB bridge and root hub, and a SATA bridge.">
            <a:extLst>
              <a:ext uri="{FF2B5EF4-FFF2-40B4-BE49-F238E27FC236}">
                <a16:creationId xmlns:a16="http://schemas.microsoft.com/office/drawing/2014/main" id="{CB8EEACE-ADEA-1790-93E2-2D632DBB8C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1600200"/>
            <a:ext cx="6172200" cy="4655846"/>
          </a:xfrm>
          <a:prstGeom prst="rect">
            <a:avLst/>
          </a:prstGeom>
        </p:spPr>
      </p:pic>
    </p:spTree>
    <p:extLst>
      <p:ext uri="{BB962C8B-B14F-4D97-AF65-F5344CB8AC3E}">
        <p14:creationId xmlns:p14="http://schemas.microsoft.com/office/powerpoint/2010/main" val="94931614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Memory Speed</a:t>
            </a:r>
          </a:p>
        </p:txBody>
      </p:sp>
      <p:sp>
        <p:nvSpPr>
          <p:cNvPr id="49155" name="Rectangle 3"/>
          <p:cNvSpPr>
            <a:spLocks noGrp="1" noChangeArrowheads="1"/>
          </p:cNvSpPr>
          <p:nvPr>
            <p:ph idx="1"/>
          </p:nvPr>
        </p:nvSpPr>
        <p:spPr>
          <a:xfrm>
            <a:off x="647114" y="1838950"/>
            <a:ext cx="7849772" cy="4744412"/>
          </a:xfrm>
        </p:spPr>
        <p:txBody>
          <a:bodyPr vert="horz" lIns="91440" tIns="45720" rIns="91440" bIns="45720" rtlCol="0" anchor="t">
            <a:normAutofit/>
          </a:bodyPr>
          <a:lstStyle/>
          <a:p>
            <a:pPr marL="0" indent="0">
              <a:lnSpc>
                <a:spcPct val="90000"/>
              </a:lnSpc>
              <a:buNone/>
            </a:pPr>
            <a:r>
              <a:rPr lang="en-US" sz="3200">
                <a:latin typeface="Source Serif Pro"/>
                <a:ea typeface="Source Serif Pro"/>
                <a:cs typeface="Times New Roman"/>
              </a:rPr>
              <a:t>Memory is slow compared to CPU processing speeds!</a:t>
            </a:r>
          </a:p>
          <a:p>
            <a:pPr lvl="1">
              <a:lnSpc>
                <a:spcPct val="90000"/>
              </a:lnSpc>
            </a:pPr>
            <a:r>
              <a:rPr lang="en-US" sz="3200">
                <a:latin typeface="Source Serif Pro"/>
                <a:ea typeface="Source Serif Pro"/>
                <a:cs typeface="Times New Roman"/>
              </a:rPr>
              <a:t>2Ghz CPU = 1 cycle in ½ of a billionth of a second</a:t>
            </a:r>
          </a:p>
          <a:p>
            <a:pPr lvl="1">
              <a:lnSpc>
                <a:spcPct val="90000"/>
              </a:lnSpc>
            </a:pPr>
            <a:r>
              <a:rPr lang="en-US" sz="3200">
                <a:latin typeface="Source Serif Pro"/>
                <a:ea typeface="Source Serif Pro"/>
                <a:cs typeface="Times New Roman"/>
              </a:rPr>
              <a:t>20ns DRAM = 1 access in 20 billionths of a second</a:t>
            </a:r>
            <a:br>
              <a:rPr lang="en-US" sz="3200"/>
            </a:br>
            <a:r>
              <a:rPr lang="en-US" sz="3200">
                <a:latin typeface="Source Serif Pro"/>
                <a:ea typeface="Source Serif Pro"/>
                <a:cs typeface="Times New Roman"/>
              </a:rPr>
              <a:t>(40 times slower!)</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37</a:t>
            </a:fld>
            <a:endParaRPr lang="en-US"/>
          </a:p>
        </p:txBody>
      </p:sp>
    </p:spTree>
    <p:extLst>
      <p:ext uri="{BB962C8B-B14F-4D97-AF65-F5344CB8AC3E}">
        <p14:creationId xmlns:p14="http://schemas.microsoft.com/office/powerpoint/2010/main" val="348606909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fade">
                                      <p:cBhvr>
                                        <p:cTn id="12" dur="5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Cache Memory</a:t>
            </a:r>
          </a:p>
        </p:txBody>
      </p:sp>
      <p:sp>
        <p:nvSpPr>
          <p:cNvPr id="51203" name="Rectangle 3"/>
          <p:cNvSpPr>
            <a:spLocks noGrp="1" noChangeArrowheads="1"/>
          </p:cNvSpPr>
          <p:nvPr>
            <p:ph idx="1"/>
          </p:nvPr>
        </p:nvSpPr>
        <p:spPr>
          <a:xfrm>
            <a:off x="809898" y="1553561"/>
            <a:ext cx="8000497" cy="4824416"/>
          </a:xfrm>
        </p:spPr>
        <p:txBody>
          <a:bodyPr>
            <a:normAutofit fontScale="92500"/>
          </a:bodyPr>
          <a:lstStyle/>
          <a:p>
            <a:pPr marL="0" indent="0">
              <a:lnSpc>
                <a:spcPct val="90000"/>
              </a:lnSpc>
              <a:buNone/>
            </a:pPr>
            <a:r>
              <a:rPr lang="en-US" sz="3200"/>
              <a:t>A small, fast memory placed between the CPU and main memory</a:t>
            </a:r>
          </a:p>
          <a:p>
            <a:pPr marL="336102" lvl="1" indent="-336102">
              <a:lnSpc>
                <a:spcPct val="90000"/>
              </a:lnSpc>
            </a:pPr>
            <a:r>
              <a:rPr lang="en-US" sz="3000"/>
              <a:t>Blocks:  8 or 16 bytes ; Unit of transfer between storage and cache memory.  (Also called a </a:t>
            </a:r>
            <a:r>
              <a:rPr lang="en-US" sz="3000" i="1"/>
              <a:t>cache line</a:t>
            </a:r>
            <a:r>
              <a:rPr lang="en-US" sz="3000"/>
              <a:t>.)</a:t>
            </a:r>
          </a:p>
          <a:p>
            <a:pPr>
              <a:lnSpc>
                <a:spcPct val="90000"/>
              </a:lnSpc>
            </a:pPr>
            <a:r>
              <a:rPr lang="en-US"/>
              <a:t>Tags:  point to a location in main memory</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38</a:t>
            </a:fld>
            <a:endParaRPr lang="en-US"/>
          </a:p>
        </p:txBody>
      </p:sp>
    </p:spTree>
    <p:extLst>
      <p:ext uri="{BB962C8B-B14F-4D97-AF65-F5344CB8AC3E}">
        <p14:creationId xmlns:p14="http://schemas.microsoft.com/office/powerpoint/2010/main" val="364172846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t>Multi-level Caches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39</a:t>
            </a:fld>
            <a:endParaRPr lang="en-US"/>
          </a:p>
        </p:txBody>
      </p:sp>
      <p:pic>
        <p:nvPicPr>
          <p:cNvPr id="6" name="Picture 5" descr="A diagram to show multi-level cache memories has an L1 cache on the CPU chip and a larger L2 cache within the chip package. A still larger L3 cache is outside the chip package and sits between the L2 cache and memory.">
            <a:extLst>
              <a:ext uri="{FF2B5EF4-FFF2-40B4-BE49-F238E27FC236}">
                <a16:creationId xmlns:a16="http://schemas.microsoft.com/office/drawing/2014/main" id="{72E91184-6BB1-4557-82EE-10FCC1B77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8810" y="1463675"/>
            <a:ext cx="4175082" cy="4892675"/>
          </a:xfrm>
          <a:prstGeom prst="rect">
            <a:avLst/>
          </a:prstGeom>
        </p:spPr>
      </p:pic>
    </p:spTree>
    <p:extLst>
      <p:ext uri="{BB962C8B-B14F-4D97-AF65-F5344CB8AC3E}">
        <p14:creationId xmlns:p14="http://schemas.microsoft.com/office/powerpoint/2010/main" val="2501130227"/>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r>
              <a:rPr lang="en-US"/>
              <a:t>One Mental Model of Computing</a:t>
            </a:r>
          </a:p>
        </p:txBody>
      </p:sp>
      <p:sp>
        <p:nvSpPr>
          <p:cNvPr id="7171" name="Rectangle 3"/>
          <p:cNvSpPr>
            <a:spLocks noGrp="1" noChangeArrowheads="1"/>
          </p:cNvSpPr>
          <p:nvPr>
            <p:ph idx="1"/>
          </p:nvPr>
        </p:nvSpPr>
        <p:spPr/>
        <p:txBody>
          <a:bodyPr>
            <a:normAutofit/>
          </a:bodyPr>
          <a:lstStyle/>
          <a:p>
            <a:pPr>
              <a:buFontTx/>
              <a:buNone/>
            </a:pPr>
            <a:r>
              <a:rPr lang="en-US" b="1" dirty="0"/>
              <a:t>How the CPU processes data</a:t>
            </a:r>
            <a:r>
              <a:rPr lang="en-US" dirty="0"/>
              <a:t>, including:</a:t>
            </a:r>
          </a:p>
          <a:p>
            <a:r>
              <a:rPr lang="en-US" dirty="0"/>
              <a:t>Instructions and data</a:t>
            </a:r>
          </a:p>
          <a:p>
            <a:r>
              <a:rPr lang="en-US" dirty="0"/>
              <a:t>Main memory (RAM)</a:t>
            </a:r>
          </a:p>
          <a:p>
            <a:r>
              <a:rPr lang="en-US" dirty="0"/>
              <a:t>Computation</a:t>
            </a:r>
          </a:p>
          <a:p>
            <a:r>
              <a:rPr lang="en-US" dirty="0"/>
              <a:t>Input and output</a:t>
            </a:r>
          </a:p>
          <a:p>
            <a:r>
              <a:rPr lang="en-US" dirty="0"/>
              <a:t>Program flow (loops and if-then-else)</a:t>
            </a:r>
          </a:p>
        </p:txBody>
      </p:sp>
    </p:spTree>
    <p:extLst>
      <p:ext uri="{BB962C8B-B14F-4D97-AF65-F5344CB8AC3E}">
        <p14:creationId xmlns:p14="http://schemas.microsoft.com/office/powerpoint/2010/main" val="10986017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820D4-EDC7-0ACD-C638-0607D7F8B7C6}"/>
              </a:ext>
            </a:extLst>
          </p:cNvPr>
          <p:cNvSpPr>
            <a:spLocks noGrp="1"/>
          </p:cNvSpPr>
          <p:nvPr>
            <p:ph type="title"/>
          </p:nvPr>
        </p:nvSpPr>
        <p:spPr/>
        <p:txBody>
          <a:bodyPr/>
          <a:lstStyle/>
          <a:p>
            <a:r>
              <a:rPr lang="en-US" dirty="0"/>
              <a:t>Large Memories</a:t>
            </a:r>
          </a:p>
        </p:txBody>
      </p:sp>
      <p:sp>
        <p:nvSpPr>
          <p:cNvPr id="3" name="Content Placeholder 2">
            <a:extLst>
              <a:ext uri="{FF2B5EF4-FFF2-40B4-BE49-F238E27FC236}">
                <a16:creationId xmlns:a16="http://schemas.microsoft.com/office/drawing/2014/main" id="{1378CEB7-377D-7869-9DD0-6F7C6752F1FD}"/>
              </a:ext>
            </a:extLst>
          </p:cNvPr>
          <p:cNvSpPr>
            <a:spLocks noGrp="1"/>
          </p:cNvSpPr>
          <p:nvPr>
            <p:ph idx="1"/>
          </p:nvPr>
        </p:nvSpPr>
        <p:spPr>
          <a:xfrm>
            <a:off x="304800" y="1600200"/>
            <a:ext cx="8686800" cy="4525963"/>
          </a:xfrm>
        </p:spPr>
        <p:txBody>
          <a:bodyPr>
            <a:noAutofit/>
          </a:bodyPr>
          <a:lstStyle/>
          <a:p>
            <a:pPr>
              <a:spcBef>
                <a:spcPts val="600"/>
              </a:spcBef>
            </a:pPr>
            <a:r>
              <a:rPr lang="en-US" sz="2900" dirty="0"/>
              <a:t>Modern computers have memories that can be many gibibytes.</a:t>
            </a:r>
          </a:p>
          <a:p>
            <a:pPr>
              <a:spcBef>
                <a:spcPts val="600"/>
              </a:spcBef>
            </a:pPr>
            <a:r>
              <a:rPr lang="en-US" sz="2900" dirty="0"/>
              <a:t>There are usually not enough bits in an instruction word to address such large memories.</a:t>
            </a:r>
          </a:p>
          <a:p>
            <a:pPr>
              <a:spcBef>
                <a:spcPts val="600"/>
              </a:spcBef>
            </a:pPr>
            <a:r>
              <a:rPr lang="en-US" sz="2900" dirty="0"/>
              <a:t>Modern computer architectures combine the instruction address with one or mor other values to make an </a:t>
            </a:r>
            <a:r>
              <a:rPr lang="en-US" sz="2900" b="1" dirty="0"/>
              <a:t>effective address.</a:t>
            </a:r>
          </a:p>
          <a:p>
            <a:pPr>
              <a:spcBef>
                <a:spcPts val="600"/>
              </a:spcBef>
            </a:pPr>
            <a:r>
              <a:rPr lang="en-US" sz="2900" dirty="0"/>
              <a:t>The effective address goes on the memory address bus.</a:t>
            </a:r>
          </a:p>
        </p:txBody>
      </p:sp>
    </p:spTree>
    <p:extLst>
      <p:ext uri="{BB962C8B-B14F-4D97-AF65-F5344CB8AC3E}">
        <p14:creationId xmlns:p14="http://schemas.microsoft.com/office/powerpoint/2010/main" val="281849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Improving Performance</a:t>
            </a:r>
          </a:p>
        </p:txBody>
      </p:sp>
      <p:sp>
        <p:nvSpPr>
          <p:cNvPr id="22531" name="Rectangle 3"/>
          <p:cNvSpPr>
            <a:spLocks noGrp="1" noChangeArrowheads="1"/>
          </p:cNvSpPr>
          <p:nvPr>
            <p:ph idx="1"/>
          </p:nvPr>
        </p:nvSpPr>
        <p:spPr>
          <a:xfrm>
            <a:off x="457200" y="1600200"/>
            <a:ext cx="4648200" cy="4525963"/>
          </a:xfrm>
        </p:spPr>
        <p:txBody>
          <a:bodyPr/>
          <a:lstStyle/>
          <a:p>
            <a:r>
              <a:rPr lang="en-US" dirty="0"/>
              <a:t>Faster clock speeds.</a:t>
            </a:r>
          </a:p>
          <a:p>
            <a:r>
              <a:rPr lang="en-US" dirty="0"/>
              <a:t>Faster buses and circuits.</a:t>
            </a:r>
          </a:p>
          <a:p>
            <a:r>
              <a:rPr lang="en-US" dirty="0"/>
              <a:t>Wider instruction and data paths.</a:t>
            </a:r>
          </a:p>
          <a:p>
            <a:r>
              <a:rPr lang="en-US" dirty="0"/>
              <a:t>More and faster memory.</a:t>
            </a:r>
          </a:p>
          <a:p>
            <a:r>
              <a:rPr lang="en-US" dirty="0"/>
              <a:t>Faster disks or SSDs.</a:t>
            </a:r>
          </a:p>
        </p:txBody>
      </p:sp>
      <p:sp>
        <p:nvSpPr>
          <p:cNvPr id="4" name="Slide Number Placeholder 3"/>
          <p:cNvSpPr>
            <a:spLocks noGrp="1"/>
          </p:cNvSpPr>
          <p:nvPr>
            <p:ph type="sldNum" sz="quarter" idx="12"/>
          </p:nvPr>
        </p:nvSpPr>
        <p:spPr/>
        <p:txBody>
          <a:bodyPr/>
          <a:lstStyle/>
          <a:p>
            <a:fld id="{709EE7AC-CDBA-417F-8FFB-BD589C5A2B16}" type="slidenum">
              <a:rPr lang="en-US" smtClean="0"/>
              <a:pPr/>
              <a:t>41</a:t>
            </a:fld>
            <a:endParaRPr lang="en-US"/>
          </a:p>
        </p:txBody>
      </p:sp>
      <p:pic>
        <p:nvPicPr>
          <p:cNvPr id="3" name="Picture 2" descr="A person with long hair and black shirt&#10;&#10;Description automatically generated">
            <a:extLst>
              <a:ext uri="{FF2B5EF4-FFF2-40B4-BE49-F238E27FC236}">
                <a16:creationId xmlns:a16="http://schemas.microsoft.com/office/drawing/2014/main" id="{04B46080-75B4-09DE-E765-A9B684BD0D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7400" y="1693671"/>
            <a:ext cx="2667000" cy="3470657"/>
          </a:xfrm>
          <a:prstGeom prst="rect">
            <a:avLst/>
          </a:prstGeom>
        </p:spPr>
      </p:pic>
      <p:sp>
        <p:nvSpPr>
          <p:cNvPr id="5" name="TextBox 4">
            <a:extLst>
              <a:ext uri="{FF2B5EF4-FFF2-40B4-BE49-F238E27FC236}">
                <a16:creationId xmlns:a16="http://schemas.microsoft.com/office/drawing/2014/main" id="{ABA651AF-72D5-9EA1-C9CE-EEDE3667B631}"/>
              </a:ext>
            </a:extLst>
          </p:cNvPr>
          <p:cNvSpPr txBox="1"/>
          <p:nvPr/>
        </p:nvSpPr>
        <p:spPr>
          <a:xfrm>
            <a:off x="6019800" y="5164328"/>
            <a:ext cx="2362200" cy="769441"/>
          </a:xfrm>
          <a:prstGeom prst="rect">
            <a:avLst/>
          </a:prstGeom>
          <a:noFill/>
        </p:spPr>
        <p:txBody>
          <a:bodyPr wrap="square" rtlCol="0">
            <a:spAutoFit/>
          </a:bodyPr>
          <a:lstStyle/>
          <a:p>
            <a:r>
              <a:rPr lang="en-US" sz="2200" dirty="0"/>
              <a:t>A nanosecond is this long.</a:t>
            </a:r>
          </a:p>
        </p:txBody>
      </p:sp>
    </p:spTree>
    <p:extLst>
      <p:ext uri="{BB962C8B-B14F-4D97-AF65-F5344CB8AC3E}">
        <p14:creationId xmlns:p14="http://schemas.microsoft.com/office/powerpoint/2010/main" val="194325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531">
                                            <p:txEl>
                                              <p:pRg st="4" end="4"/>
                                            </p:txEl>
                                          </p:spTgt>
                                        </p:tgtEl>
                                        <p:attrNameLst>
                                          <p:attrName>style.visibility</p:attrName>
                                        </p:attrNameLst>
                                      </p:cBhvr>
                                      <p:to>
                                        <p:strVal val="visible"/>
                                      </p:to>
                                    </p:set>
                                    <p:animEffect transition="in" filter="fade">
                                      <p:cBhvr>
                                        <p:cTn id="22" dur="500"/>
                                        <p:tgtEl>
                                          <p:spTgt spid="225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B72F9-3F16-2F6C-FFD5-3773E51A9A8F}"/>
              </a:ext>
            </a:extLst>
          </p:cNvPr>
          <p:cNvSpPr>
            <a:spLocks noGrp="1"/>
          </p:cNvSpPr>
          <p:nvPr>
            <p:ph type="title"/>
          </p:nvPr>
        </p:nvSpPr>
        <p:spPr/>
        <p:txBody>
          <a:bodyPr/>
          <a:lstStyle/>
          <a:p>
            <a:r>
              <a:rPr lang="en-US" dirty="0"/>
              <a:t>Analysis</a:t>
            </a:r>
          </a:p>
        </p:txBody>
      </p:sp>
      <p:sp>
        <p:nvSpPr>
          <p:cNvPr id="3" name="Content Placeholder 2">
            <a:extLst>
              <a:ext uri="{FF2B5EF4-FFF2-40B4-BE49-F238E27FC236}">
                <a16:creationId xmlns:a16="http://schemas.microsoft.com/office/drawing/2014/main" id="{7187F3C2-3EB5-64DB-3B45-612A041EE241}"/>
              </a:ext>
            </a:extLst>
          </p:cNvPr>
          <p:cNvSpPr>
            <a:spLocks noGrp="1"/>
          </p:cNvSpPr>
          <p:nvPr>
            <p:ph idx="1"/>
          </p:nvPr>
        </p:nvSpPr>
        <p:spPr>
          <a:xfrm>
            <a:off x="457200" y="1600200"/>
            <a:ext cx="8305800" cy="4525963"/>
          </a:xfrm>
        </p:spPr>
        <p:txBody>
          <a:bodyPr/>
          <a:lstStyle/>
          <a:p>
            <a:r>
              <a:rPr lang="en-US" dirty="0"/>
              <a:t>Analysis of actual compiled programs revealed:</a:t>
            </a:r>
          </a:p>
          <a:p>
            <a:pPr lvl="1"/>
            <a:r>
              <a:rPr lang="en-US" dirty="0"/>
              <a:t>Little or no use of many complex instructions.</a:t>
            </a:r>
          </a:p>
          <a:p>
            <a:pPr lvl="1"/>
            <a:r>
              <a:rPr lang="en-US" dirty="0"/>
              <a:t>Much time spent moving data to and from registers.</a:t>
            </a:r>
          </a:p>
          <a:p>
            <a:r>
              <a:rPr lang="en-US" dirty="0"/>
              <a:t>Conclusion: Remove complex instructions and use the transistors saved to make more registers.</a:t>
            </a:r>
          </a:p>
        </p:txBody>
      </p:sp>
    </p:spTree>
    <p:extLst>
      <p:ext uri="{BB962C8B-B14F-4D97-AF65-F5344CB8AC3E}">
        <p14:creationId xmlns:p14="http://schemas.microsoft.com/office/powerpoint/2010/main" val="2222978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E486D-1639-5E77-9545-351E18182C2C}"/>
              </a:ext>
            </a:extLst>
          </p:cNvPr>
          <p:cNvSpPr>
            <a:spLocks noGrp="1"/>
          </p:cNvSpPr>
          <p:nvPr>
            <p:ph type="title"/>
          </p:nvPr>
        </p:nvSpPr>
        <p:spPr/>
        <p:txBody>
          <a:bodyPr>
            <a:normAutofit fontScale="90000"/>
          </a:bodyPr>
          <a:lstStyle/>
          <a:p>
            <a:r>
              <a:rPr lang="en-US" dirty="0"/>
              <a:t>Reduced Instruction Set Computers (RISC)</a:t>
            </a:r>
          </a:p>
        </p:txBody>
      </p:sp>
      <p:sp>
        <p:nvSpPr>
          <p:cNvPr id="3" name="Content Placeholder 2">
            <a:extLst>
              <a:ext uri="{FF2B5EF4-FFF2-40B4-BE49-F238E27FC236}">
                <a16:creationId xmlns:a16="http://schemas.microsoft.com/office/drawing/2014/main" id="{B4D91043-A216-7C0D-4334-60744B65ECCD}"/>
              </a:ext>
            </a:extLst>
          </p:cNvPr>
          <p:cNvSpPr>
            <a:spLocks noGrp="1"/>
          </p:cNvSpPr>
          <p:nvPr>
            <p:ph idx="1"/>
          </p:nvPr>
        </p:nvSpPr>
        <p:spPr/>
        <p:txBody>
          <a:bodyPr/>
          <a:lstStyle/>
          <a:p>
            <a:r>
              <a:rPr lang="en-US" dirty="0"/>
              <a:t>A new approach to CPU design.</a:t>
            </a:r>
          </a:p>
          <a:p>
            <a:r>
              <a:rPr lang="en-US" dirty="0"/>
              <a:t>David Patterson and others.</a:t>
            </a:r>
          </a:p>
          <a:p>
            <a:r>
              <a:rPr lang="en-US" dirty="0"/>
              <a:t>Late 1980s to early 1990s.</a:t>
            </a:r>
          </a:p>
          <a:p>
            <a:pPr>
              <a:lnSpc>
                <a:spcPct val="90000"/>
              </a:lnSpc>
            </a:pPr>
            <a:r>
              <a:rPr lang="en-US" dirty="0"/>
              <a:t>Limited and simple instruction sets </a:t>
            </a:r>
          </a:p>
          <a:p>
            <a:pPr>
              <a:lnSpc>
                <a:spcPct val="90000"/>
              </a:lnSpc>
            </a:pPr>
            <a:r>
              <a:rPr lang="en-US" dirty="0"/>
              <a:t>Fixed length, fixed format instruction words enable pipelining, parallel fetches and executions.</a:t>
            </a:r>
          </a:p>
          <a:p>
            <a:endParaRPr lang="en-US" dirty="0"/>
          </a:p>
        </p:txBody>
      </p:sp>
    </p:spTree>
    <p:extLst>
      <p:ext uri="{BB962C8B-B14F-4D97-AF65-F5344CB8AC3E}">
        <p14:creationId xmlns:p14="http://schemas.microsoft.com/office/powerpoint/2010/main" val="1595052784"/>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298" y="608402"/>
            <a:ext cx="7996478" cy="641890"/>
          </a:xfrm>
        </p:spPr>
        <p:txBody>
          <a:bodyPr>
            <a:normAutofit fontScale="90000"/>
          </a:bodyPr>
          <a:lstStyle/>
          <a:p>
            <a:r>
              <a:rPr lang="en-US"/>
              <a:t>Reduced Instruction-Set Computers</a:t>
            </a:r>
          </a:p>
        </p:txBody>
      </p:sp>
      <p:sp>
        <p:nvSpPr>
          <p:cNvPr id="27651" name="Rectangle 3"/>
          <p:cNvSpPr>
            <a:spLocks noGrp="1" noChangeArrowheads="1"/>
          </p:cNvSpPr>
          <p:nvPr>
            <p:ph idx="1"/>
          </p:nvPr>
        </p:nvSpPr>
        <p:spPr/>
        <p:txBody>
          <a:bodyPr>
            <a:normAutofit/>
          </a:bodyPr>
          <a:lstStyle/>
          <a:p>
            <a:r>
              <a:rPr lang="en-US" dirty="0"/>
              <a:t>A few kinds of instructions</a:t>
            </a:r>
          </a:p>
          <a:p>
            <a:r>
              <a:rPr lang="en-US" dirty="0"/>
              <a:t>A small number of instruction formats</a:t>
            </a:r>
          </a:p>
          <a:p>
            <a:r>
              <a:rPr lang="en-US" dirty="0"/>
              <a:t>All instructions are the same length</a:t>
            </a:r>
          </a:p>
          <a:p>
            <a:r>
              <a:rPr lang="en-US" dirty="0"/>
              <a:t>All operation codes are the same length</a:t>
            </a:r>
          </a:p>
          <a:p>
            <a:r>
              <a:rPr lang="en-US" dirty="0"/>
              <a:t>High-level language statements generally require several instructions</a:t>
            </a:r>
          </a:p>
          <a:p>
            <a:r>
              <a:rPr lang="en-US" dirty="0"/>
              <a:t>Emphasis is on speed</a:t>
            </a:r>
          </a:p>
        </p:txBody>
      </p:sp>
      <p:sp>
        <p:nvSpPr>
          <p:cNvPr id="4" name="Slide Number Placeholder 3"/>
          <p:cNvSpPr>
            <a:spLocks noGrp="1"/>
          </p:cNvSpPr>
          <p:nvPr>
            <p:ph type="sldNum" sz="quarter" idx="12"/>
          </p:nvPr>
        </p:nvSpPr>
        <p:spPr/>
        <p:txBody>
          <a:bodyPr/>
          <a:lstStyle/>
          <a:p>
            <a:fld id="{39C18E86-6B57-4714-A392-760938976BF2}" type="slidenum">
              <a:rPr lang="en-US" smtClean="0"/>
              <a:pPr/>
              <a:t>44</a:t>
            </a:fld>
            <a:endParaRPr lang="en-US"/>
          </a:p>
        </p:txBody>
      </p:sp>
    </p:spTree>
    <p:extLst>
      <p:ext uri="{BB962C8B-B14F-4D97-AF65-F5344CB8AC3E}">
        <p14:creationId xmlns:p14="http://schemas.microsoft.com/office/powerpoint/2010/main" val="256427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3" end="3"/>
                                            </p:txEl>
                                          </p:spTgt>
                                        </p:tgtEl>
                                        <p:attrNameLst>
                                          <p:attrName>style.visibility</p:attrName>
                                        </p:attrNameLst>
                                      </p:cBhvr>
                                      <p:to>
                                        <p:strVal val="visible"/>
                                      </p:to>
                                    </p:set>
                                    <p:animEffect transition="in" filter="fade">
                                      <p:cBhvr>
                                        <p:cTn id="17" dur="500"/>
                                        <p:tgtEl>
                                          <p:spTgt spid="276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651">
                                            <p:txEl>
                                              <p:pRg st="4" end="4"/>
                                            </p:txEl>
                                          </p:spTgt>
                                        </p:tgtEl>
                                        <p:attrNameLst>
                                          <p:attrName>style.visibility</p:attrName>
                                        </p:attrNameLst>
                                      </p:cBhvr>
                                      <p:to>
                                        <p:strVal val="visible"/>
                                      </p:to>
                                    </p:set>
                                    <p:animEffect transition="in" filter="fade">
                                      <p:cBhvr>
                                        <p:cTn id="22" dur="500"/>
                                        <p:tgtEl>
                                          <p:spTgt spid="2765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animEffect transition="in" filter="fade">
                                      <p:cBhvr>
                                        <p:cTn id="27" dur="500"/>
                                        <p:tgtEl>
                                          <p:spTgt spid="276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298" y="608402"/>
            <a:ext cx="7996478" cy="641890"/>
          </a:xfrm>
        </p:spPr>
        <p:txBody>
          <a:bodyPr>
            <a:normAutofit fontScale="90000"/>
          </a:bodyPr>
          <a:lstStyle/>
          <a:p>
            <a:r>
              <a:rPr lang="en-US"/>
              <a:t>Complex Instruction-Set Computers</a:t>
            </a:r>
          </a:p>
        </p:txBody>
      </p:sp>
      <p:sp>
        <p:nvSpPr>
          <p:cNvPr id="25603" name="Rectangle 3"/>
          <p:cNvSpPr>
            <a:spLocks noGrp="1" noChangeArrowheads="1"/>
          </p:cNvSpPr>
          <p:nvPr>
            <p:ph idx="1"/>
          </p:nvPr>
        </p:nvSpPr>
        <p:spPr/>
        <p:txBody>
          <a:bodyPr>
            <a:normAutofit/>
          </a:bodyPr>
          <a:lstStyle/>
          <a:p>
            <a:r>
              <a:rPr lang="en-US" dirty="0"/>
              <a:t>Many different kinds of instructions</a:t>
            </a:r>
          </a:p>
          <a:p>
            <a:r>
              <a:rPr lang="en-US" dirty="0"/>
              <a:t>Many different instruction formats</a:t>
            </a:r>
          </a:p>
          <a:p>
            <a:r>
              <a:rPr lang="en-US" dirty="0"/>
              <a:t>Several different instruction lengths</a:t>
            </a:r>
          </a:p>
          <a:p>
            <a:r>
              <a:rPr lang="en-US" dirty="0"/>
              <a:t>A few different operation code lengths</a:t>
            </a:r>
          </a:p>
          <a:p>
            <a:r>
              <a:rPr lang="en-US" dirty="0"/>
              <a:t>Often things done in high-level languages can be performed in one instruction.</a:t>
            </a:r>
          </a:p>
          <a:p>
            <a:r>
              <a:rPr lang="en-US" dirty="0"/>
              <a:t>Emphasis is on flexibility</a:t>
            </a:r>
          </a:p>
        </p:txBody>
      </p:sp>
      <p:sp>
        <p:nvSpPr>
          <p:cNvPr id="5" name="Slide Number Placeholder 4"/>
          <p:cNvSpPr>
            <a:spLocks noGrp="1"/>
          </p:cNvSpPr>
          <p:nvPr>
            <p:ph type="sldNum" sz="quarter" idx="12"/>
          </p:nvPr>
        </p:nvSpPr>
        <p:spPr/>
        <p:txBody>
          <a:bodyPr/>
          <a:lstStyle/>
          <a:p>
            <a:fld id="{39C18E86-6B57-4714-A392-760938976BF2}" type="slidenum">
              <a:rPr lang="en-US" smtClean="0"/>
              <a:pPr/>
              <a:t>45</a:t>
            </a:fld>
            <a:endParaRPr lang="en-US"/>
          </a:p>
        </p:txBody>
      </p:sp>
    </p:spTree>
    <p:extLst>
      <p:ext uri="{BB962C8B-B14F-4D97-AF65-F5344CB8AC3E}">
        <p14:creationId xmlns:p14="http://schemas.microsoft.com/office/powerpoint/2010/main" val="1809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603">
                                            <p:txEl>
                                              <p:pRg st="4" end="4"/>
                                            </p:txEl>
                                          </p:spTgt>
                                        </p:tgtEl>
                                        <p:attrNameLst>
                                          <p:attrName>style.visibility</p:attrName>
                                        </p:attrNameLst>
                                      </p:cBhvr>
                                      <p:to>
                                        <p:strVal val="visible"/>
                                      </p:to>
                                    </p:set>
                                    <p:animEffect transition="in" filter="fade">
                                      <p:cBhvr>
                                        <p:cTn id="22" dur="500"/>
                                        <p:tgtEl>
                                          <p:spTgt spid="2560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603">
                                            <p:txEl>
                                              <p:pRg st="5" end="5"/>
                                            </p:txEl>
                                          </p:spTgt>
                                        </p:tgtEl>
                                        <p:attrNameLst>
                                          <p:attrName>style.visibility</p:attrName>
                                        </p:attrNameLst>
                                      </p:cBhvr>
                                      <p:to>
                                        <p:strVal val="visible"/>
                                      </p:to>
                                    </p:set>
                                    <p:animEffect transition="in" filter="fade">
                                      <p:cBhvr>
                                        <p:cTn id="27" dur="500"/>
                                        <p:tgtEl>
                                          <p:spTgt spid="256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CISC Architecture</a:t>
            </a:r>
          </a:p>
        </p:txBody>
      </p:sp>
      <p:sp>
        <p:nvSpPr>
          <p:cNvPr id="39939" name="Rectangle 3"/>
          <p:cNvSpPr>
            <a:spLocks noGrp="1" noChangeArrowheads="1"/>
          </p:cNvSpPr>
          <p:nvPr>
            <p:ph idx="1"/>
          </p:nvPr>
        </p:nvSpPr>
        <p:spPr/>
        <p:txBody>
          <a:bodyPr vert="horz" lIns="91440" tIns="45720" rIns="91440" bIns="45720" rtlCol="0" anchor="t">
            <a:normAutofit/>
          </a:bodyPr>
          <a:lstStyle/>
          <a:p>
            <a:pPr>
              <a:lnSpc>
                <a:spcPct val="90000"/>
              </a:lnSpc>
            </a:pPr>
            <a:r>
              <a:rPr lang="en-US" sz="3400" dirty="0"/>
              <a:t>Examples</a:t>
            </a:r>
          </a:p>
          <a:p>
            <a:pPr lvl="1">
              <a:lnSpc>
                <a:spcPct val="90000"/>
              </a:lnSpc>
            </a:pPr>
            <a:r>
              <a:rPr lang="en-US" dirty="0">
                <a:latin typeface="Source Serif Pro"/>
                <a:ea typeface="Source Serif Pro"/>
                <a:cs typeface="Times New Roman"/>
              </a:rPr>
              <a:t>Intel x86, IA-32, 64; IBM Z-Series Mainframes; older CPU architectures</a:t>
            </a:r>
          </a:p>
          <a:p>
            <a:pPr>
              <a:lnSpc>
                <a:spcPct val="90000"/>
              </a:lnSpc>
            </a:pPr>
            <a:r>
              <a:rPr lang="en-US" sz="3400" dirty="0"/>
              <a:t>Characteristics</a:t>
            </a:r>
          </a:p>
          <a:p>
            <a:pPr lvl="1">
              <a:lnSpc>
                <a:spcPct val="90000"/>
              </a:lnSpc>
            </a:pPr>
            <a:r>
              <a:rPr lang="en-US" dirty="0"/>
              <a:t>Few general-purpose registers (perhaps 16)</a:t>
            </a:r>
          </a:p>
          <a:p>
            <a:pPr lvl="1">
              <a:lnSpc>
                <a:spcPct val="90000"/>
              </a:lnSpc>
            </a:pPr>
            <a:r>
              <a:rPr lang="en-US" dirty="0"/>
              <a:t>Many addressing modes</a:t>
            </a:r>
          </a:p>
          <a:p>
            <a:pPr lvl="1">
              <a:lnSpc>
                <a:spcPct val="90000"/>
              </a:lnSpc>
            </a:pPr>
            <a:r>
              <a:rPr lang="en-US" dirty="0"/>
              <a:t>Large number of specialized, complex instructions</a:t>
            </a:r>
          </a:p>
          <a:p>
            <a:pPr lvl="1">
              <a:lnSpc>
                <a:spcPct val="90000"/>
              </a:lnSpc>
            </a:pPr>
            <a:r>
              <a:rPr lang="en-US" dirty="0"/>
              <a:t>Instructions are of varying sizes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46</a:t>
            </a:fld>
            <a:endParaRPr lang="en-US"/>
          </a:p>
        </p:txBody>
      </p:sp>
    </p:spTree>
    <p:extLst>
      <p:ext uri="{BB962C8B-B14F-4D97-AF65-F5344CB8AC3E}">
        <p14:creationId xmlns:p14="http://schemas.microsoft.com/office/powerpoint/2010/main" val="259026215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2" end="2"/>
                                            </p:txEl>
                                          </p:spTgt>
                                        </p:tgtEl>
                                        <p:attrNameLst>
                                          <p:attrName>style.visibility</p:attrName>
                                        </p:attrNameLst>
                                      </p:cBhvr>
                                      <p:to>
                                        <p:strVal val="visible"/>
                                      </p:to>
                                    </p:set>
                                    <p:animEffect transition="in" filter="fade">
                                      <p:cBhvr>
                                        <p:cTn id="7" dur="500"/>
                                        <p:tgtEl>
                                          <p:spTgt spid="3993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9939">
                                            <p:txEl>
                                              <p:pRg st="3" end="3"/>
                                            </p:txEl>
                                          </p:spTgt>
                                        </p:tgtEl>
                                        <p:attrNameLst>
                                          <p:attrName>style.visibility</p:attrName>
                                        </p:attrNameLst>
                                      </p:cBhvr>
                                      <p:to>
                                        <p:strVal val="visible"/>
                                      </p:to>
                                    </p:set>
                                    <p:animEffect transition="in" filter="fade">
                                      <p:cBhvr>
                                        <p:cTn id="10" dur="500"/>
                                        <p:tgtEl>
                                          <p:spTgt spid="3993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939">
                                            <p:txEl>
                                              <p:pRg st="4" end="4"/>
                                            </p:txEl>
                                          </p:spTgt>
                                        </p:tgtEl>
                                        <p:attrNameLst>
                                          <p:attrName>style.visibility</p:attrName>
                                        </p:attrNameLst>
                                      </p:cBhvr>
                                      <p:to>
                                        <p:strVal val="visible"/>
                                      </p:to>
                                    </p:set>
                                    <p:animEffect transition="in" filter="fade">
                                      <p:cBhvr>
                                        <p:cTn id="15" dur="500"/>
                                        <p:tgtEl>
                                          <p:spTgt spid="39939">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9939">
                                            <p:txEl>
                                              <p:pRg st="5" end="5"/>
                                            </p:txEl>
                                          </p:spTgt>
                                        </p:tgtEl>
                                        <p:attrNameLst>
                                          <p:attrName>style.visibility</p:attrName>
                                        </p:attrNameLst>
                                      </p:cBhvr>
                                      <p:to>
                                        <p:strVal val="visible"/>
                                      </p:to>
                                    </p:set>
                                    <p:animEffect transition="in" filter="fade">
                                      <p:cBhvr>
                                        <p:cTn id="20" dur="500"/>
                                        <p:tgtEl>
                                          <p:spTgt spid="39939">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9939">
                                            <p:txEl>
                                              <p:pRg st="6" end="6"/>
                                            </p:txEl>
                                          </p:spTgt>
                                        </p:tgtEl>
                                        <p:attrNameLst>
                                          <p:attrName>style.visibility</p:attrName>
                                        </p:attrNameLst>
                                      </p:cBhvr>
                                      <p:to>
                                        <p:strVal val="visible"/>
                                      </p:to>
                                    </p:set>
                                    <p:animEffect transition="in" filter="fade">
                                      <p:cBhvr>
                                        <p:cTn id="25" dur="500"/>
                                        <p:tgtEl>
                                          <p:spTgt spid="399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Autofit/>
          </a:bodyPr>
          <a:lstStyle/>
          <a:p>
            <a:r>
              <a:rPr lang="en-US" dirty="0"/>
              <a:t>CISC vs. RISC </a:t>
            </a:r>
            <a:br>
              <a:rPr lang="en-US" dirty="0"/>
            </a:br>
            <a:r>
              <a:rPr lang="en-US" dirty="0"/>
              <a:t>Performance Comparison</a:t>
            </a:r>
          </a:p>
        </p:txBody>
      </p:sp>
      <p:sp>
        <p:nvSpPr>
          <p:cNvPr id="47107" name="Rectangle 3"/>
          <p:cNvSpPr>
            <a:spLocks noGrp="1" noChangeArrowheads="1"/>
          </p:cNvSpPr>
          <p:nvPr>
            <p:ph idx="1"/>
          </p:nvPr>
        </p:nvSpPr>
        <p:spPr/>
        <p:txBody>
          <a:bodyPr/>
          <a:lstStyle/>
          <a:p>
            <a:r>
              <a:rPr lang="en-US" sz="2700" dirty="0"/>
              <a:t>RISC </a:t>
            </a:r>
            <a:r>
              <a:rPr lang="en-US" sz="2700" dirty="0">
                <a:sym typeface="Wingdings" charset="2"/>
              </a:rPr>
              <a:t> </a:t>
            </a:r>
            <a:r>
              <a:rPr lang="en-US" sz="2700" dirty="0"/>
              <a:t>Simpler instructions </a:t>
            </a:r>
          </a:p>
          <a:p>
            <a:pPr lvl="1"/>
            <a:r>
              <a:rPr lang="en-US" sz="2400" dirty="0"/>
              <a:t>more instructions required for a program </a:t>
            </a:r>
          </a:p>
          <a:p>
            <a:pPr lvl="1"/>
            <a:r>
              <a:rPr lang="en-US" sz="2400" dirty="0"/>
              <a:t>more memory required to hold program, maybe</a:t>
            </a:r>
          </a:p>
          <a:p>
            <a:r>
              <a:rPr lang="en-US" sz="2700" dirty="0"/>
              <a:t>CISC </a:t>
            </a:r>
            <a:r>
              <a:rPr lang="en-US" sz="2700" dirty="0">
                <a:sym typeface="Wingdings" charset="2"/>
              </a:rPr>
              <a:t></a:t>
            </a:r>
            <a:r>
              <a:rPr lang="en-US" sz="2700" dirty="0"/>
              <a:t> More memory access for data, so more bus traffic and increased cache memory misses</a:t>
            </a:r>
          </a:p>
          <a:p>
            <a:r>
              <a:rPr lang="en-US" sz="2700" dirty="0"/>
              <a:t>More registers would improve CISC performance but there was formerly no space available for them</a:t>
            </a:r>
          </a:p>
          <a:p>
            <a:r>
              <a:rPr lang="en-US" sz="2700" dirty="0"/>
              <a:t>Modern CISC and RISC architectures are becoming similar due to Moore’s Law.</a:t>
            </a:r>
            <a:endParaRPr lang="en-US" sz="2400" dirty="0"/>
          </a:p>
        </p:txBody>
      </p:sp>
      <p:sp>
        <p:nvSpPr>
          <p:cNvPr id="4" name="Slide Number Placeholder 3"/>
          <p:cNvSpPr>
            <a:spLocks noGrp="1"/>
          </p:cNvSpPr>
          <p:nvPr>
            <p:ph type="sldNum" sz="quarter" idx="12"/>
          </p:nvPr>
        </p:nvSpPr>
        <p:spPr/>
        <p:txBody>
          <a:bodyPr/>
          <a:lstStyle/>
          <a:p>
            <a:fld id="{39C18E86-6B57-4714-A392-760938976BF2}" type="slidenum">
              <a:rPr lang="en-US" smtClean="0"/>
              <a:pPr/>
              <a:t>47</a:t>
            </a:fld>
            <a:endParaRPr lang="en-US"/>
          </a:p>
        </p:txBody>
      </p:sp>
    </p:spTree>
    <p:extLst>
      <p:ext uri="{BB962C8B-B14F-4D97-AF65-F5344CB8AC3E}">
        <p14:creationId xmlns:p14="http://schemas.microsoft.com/office/powerpoint/2010/main" val="300437832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fade">
                                      <p:cBhvr>
                                        <p:cTn id="7" dur="500"/>
                                        <p:tgtEl>
                                          <p:spTgt spid="4710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7107">
                                            <p:txEl>
                                              <p:pRg st="1" end="1"/>
                                            </p:txEl>
                                          </p:spTgt>
                                        </p:tgtEl>
                                        <p:attrNameLst>
                                          <p:attrName>style.visibility</p:attrName>
                                        </p:attrNameLst>
                                      </p:cBhvr>
                                      <p:to>
                                        <p:strVal val="visible"/>
                                      </p:to>
                                    </p:set>
                                    <p:animEffect transition="in" filter="fade">
                                      <p:cBhvr>
                                        <p:cTn id="10" dur="500"/>
                                        <p:tgtEl>
                                          <p:spTgt spid="4710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7107">
                                            <p:txEl>
                                              <p:pRg st="2" end="2"/>
                                            </p:txEl>
                                          </p:spTgt>
                                        </p:tgtEl>
                                        <p:attrNameLst>
                                          <p:attrName>style.visibility</p:attrName>
                                        </p:attrNameLst>
                                      </p:cBhvr>
                                      <p:to>
                                        <p:strVal val="visible"/>
                                      </p:to>
                                    </p:set>
                                    <p:animEffect transition="in" filter="fade">
                                      <p:cBhvr>
                                        <p:cTn id="13" dur="500"/>
                                        <p:tgtEl>
                                          <p:spTgt spid="4710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7107">
                                            <p:txEl>
                                              <p:pRg st="3" end="3"/>
                                            </p:txEl>
                                          </p:spTgt>
                                        </p:tgtEl>
                                        <p:attrNameLst>
                                          <p:attrName>style.visibility</p:attrName>
                                        </p:attrNameLst>
                                      </p:cBhvr>
                                      <p:to>
                                        <p:strVal val="visible"/>
                                      </p:to>
                                    </p:set>
                                    <p:animEffect transition="in" filter="fade">
                                      <p:cBhvr>
                                        <p:cTn id="18" dur="500"/>
                                        <p:tgtEl>
                                          <p:spTgt spid="4710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7107">
                                            <p:txEl>
                                              <p:pRg st="4" end="4"/>
                                            </p:txEl>
                                          </p:spTgt>
                                        </p:tgtEl>
                                        <p:attrNameLst>
                                          <p:attrName>style.visibility</p:attrName>
                                        </p:attrNameLst>
                                      </p:cBhvr>
                                      <p:to>
                                        <p:strVal val="visible"/>
                                      </p:to>
                                    </p:set>
                                    <p:animEffect transition="in" filter="fade">
                                      <p:cBhvr>
                                        <p:cTn id="23" dur="500"/>
                                        <p:tgtEl>
                                          <p:spTgt spid="4710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7107">
                                            <p:txEl>
                                              <p:pRg st="5" end="5"/>
                                            </p:txEl>
                                          </p:spTgt>
                                        </p:tgtEl>
                                        <p:attrNameLst>
                                          <p:attrName>style.visibility</p:attrName>
                                        </p:attrNameLst>
                                      </p:cBhvr>
                                      <p:to>
                                        <p:strVal val="visible"/>
                                      </p:to>
                                    </p:set>
                                    <p:animEffect transition="in" filter="fade">
                                      <p:cBhvr>
                                        <p:cTn id="28" dur="500"/>
                                        <p:tgtEl>
                                          <p:spTgt spid="471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t>Current and Emerging Trends</a:t>
            </a:r>
          </a:p>
        </p:txBody>
      </p:sp>
      <p:sp>
        <p:nvSpPr>
          <p:cNvPr id="57347" name="Rectangle 3"/>
          <p:cNvSpPr>
            <a:spLocks noGrp="1" noChangeArrowheads="1"/>
          </p:cNvSpPr>
          <p:nvPr>
            <p:ph idx="1"/>
          </p:nvPr>
        </p:nvSpPr>
        <p:spPr/>
        <p:txBody>
          <a:bodyPr vert="horz" lIns="91440" tIns="45720" rIns="91440" bIns="45720" rtlCol="0" anchor="t">
            <a:normAutofit lnSpcReduction="10000"/>
          </a:bodyPr>
          <a:lstStyle/>
          <a:p>
            <a:pPr>
              <a:spcBef>
                <a:spcPts val="367"/>
              </a:spcBef>
            </a:pPr>
            <a:r>
              <a:rPr lang="en-US" sz="2800" dirty="0">
                <a:latin typeface="Source Serif Pro"/>
                <a:ea typeface="Source Serif Pro"/>
                <a:cs typeface="Times New Roman"/>
              </a:rPr>
              <a:t>CISC and RISC are re-converging because of greater chip densities.</a:t>
            </a:r>
          </a:p>
          <a:p>
            <a:pPr>
              <a:spcBef>
                <a:spcPts val="367"/>
              </a:spcBef>
            </a:pPr>
            <a:r>
              <a:rPr lang="en-US" sz="2800" dirty="0">
                <a:latin typeface="Source Serif Pro"/>
                <a:ea typeface="Source Serif Pro"/>
                <a:cs typeface="Times New Roman"/>
              </a:rPr>
              <a:t>“Multi-core” chips: 8, 16, and even more CPUs in a single integrated circuit package.</a:t>
            </a:r>
          </a:p>
          <a:p>
            <a:pPr>
              <a:spcBef>
                <a:spcPts val="367"/>
              </a:spcBef>
            </a:pPr>
            <a:r>
              <a:rPr lang="en-US" sz="2800" dirty="0">
                <a:latin typeface="Source Serif Pro"/>
                <a:ea typeface="Source Serif Pro"/>
                <a:cs typeface="Times New Roman"/>
              </a:rPr>
              <a:t>Cluster computing: Hundreds or thousands of “commodity computers” working together.  Example: the “Big Mac” at Virginia Tech</a:t>
            </a:r>
          </a:p>
          <a:p>
            <a:pPr>
              <a:spcBef>
                <a:spcPts val="367"/>
              </a:spcBef>
            </a:pPr>
            <a:r>
              <a:rPr lang="en-US" sz="2800" dirty="0">
                <a:latin typeface="Source Serif Pro"/>
                <a:ea typeface="Source Serif Pro"/>
                <a:cs typeface="Times New Roman"/>
              </a:rPr>
              <a:t>Parallel computing</a:t>
            </a:r>
          </a:p>
          <a:p>
            <a:pPr>
              <a:spcBef>
                <a:spcPts val="367"/>
              </a:spcBef>
            </a:pPr>
            <a:r>
              <a:rPr lang="en-US" sz="2800" dirty="0">
                <a:latin typeface="Source Serif Pro"/>
                <a:ea typeface="Source Serif Pro"/>
                <a:cs typeface="Times New Roman"/>
              </a:rPr>
              <a:t>Experimental architectures</a:t>
            </a:r>
          </a:p>
        </p:txBody>
      </p:sp>
      <p:sp>
        <p:nvSpPr>
          <p:cNvPr id="4" name="Slide Number Placeholder 3"/>
          <p:cNvSpPr>
            <a:spLocks noGrp="1"/>
          </p:cNvSpPr>
          <p:nvPr>
            <p:ph type="sldNum" sz="quarter" idx="12"/>
          </p:nvPr>
        </p:nvSpPr>
        <p:spPr>
          <a:xfrm>
            <a:off x="0" y="6400305"/>
            <a:ext cx="1905167" cy="457696"/>
          </a:xfrm>
        </p:spPr>
        <p:txBody>
          <a:bodyPr/>
          <a:lstStyle/>
          <a:p>
            <a:fld id="{39C18E86-6B57-4714-A392-760938976BF2}" type="slidenum">
              <a:rPr lang="en-US" smtClean="0"/>
              <a:pPr/>
              <a:t>48</a:t>
            </a:fld>
            <a:endParaRPr lang="en-US" dirty="0"/>
          </a:p>
        </p:txBody>
      </p:sp>
    </p:spTree>
    <p:extLst>
      <p:ext uri="{BB962C8B-B14F-4D97-AF65-F5344CB8AC3E}">
        <p14:creationId xmlns:p14="http://schemas.microsoft.com/office/powerpoint/2010/main" val="373955506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Effect transition="in" filter="fade">
                                      <p:cBhvr>
                                        <p:cTn id="7" dur="500"/>
                                        <p:tgtEl>
                                          <p:spTgt spid="573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347">
                                            <p:txEl>
                                              <p:pRg st="2" end="2"/>
                                            </p:txEl>
                                          </p:spTgt>
                                        </p:tgtEl>
                                        <p:attrNameLst>
                                          <p:attrName>style.visibility</p:attrName>
                                        </p:attrNameLst>
                                      </p:cBhvr>
                                      <p:to>
                                        <p:strVal val="visible"/>
                                      </p:to>
                                    </p:set>
                                    <p:animEffect transition="in" filter="fade">
                                      <p:cBhvr>
                                        <p:cTn id="12" dur="500"/>
                                        <p:tgtEl>
                                          <p:spTgt spid="573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7347">
                                            <p:txEl>
                                              <p:pRg st="3" end="3"/>
                                            </p:txEl>
                                          </p:spTgt>
                                        </p:tgtEl>
                                        <p:attrNameLst>
                                          <p:attrName>style.visibility</p:attrName>
                                        </p:attrNameLst>
                                      </p:cBhvr>
                                      <p:to>
                                        <p:strVal val="visible"/>
                                      </p:to>
                                    </p:set>
                                    <p:animEffect transition="in" filter="fade">
                                      <p:cBhvr>
                                        <p:cTn id="17" dur="500"/>
                                        <p:tgtEl>
                                          <p:spTgt spid="573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7347">
                                            <p:txEl>
                                              <p:pRg st="4" end="4"/>
                                            </p:txEl>
                                          </p:spTgt>
                                        </p:tgtEl>
                                        <p:attrNameLst>
                                          <p:attrName>style.visibility</p:attrName>
                                        </p:attrNameLst>
                                      </p:cBhvr>
                                      <p:to>
                                        <p:strVal val="visible"/>
                                      </p:to>
                                    </p:set>
                                    <p:animEffect transition="in" filter="fade">
                                      <p:cBhvr>
                                        <p:cTn id="22" dur="500"/>
                                        <p:tgtEl>
                                          <p:spTgt spid="573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dirty="0"/>
              <a:t>Modern CPU Processing Methods</a:t>
            </a:r>
          </a:p>
        </p:txBody>
      </p:sp>
      <p:sp>
        <p:nvSpPr>
          <p:cNvPr id="60419" name="Rectangle 3"/>
          <p:cNvSpPr>
            <a:spLocks noGrp="1" noChangeArrowheads="1"/>
          </p:cNvSpPr>
          <p:nvPr>
            <p:ph idx="1"/>
          </p:nvPr>
        </p:nvSpPr>
        <p:spPr>
          <a:xfrm>
            <a:off x="685298" y="1821482"/>
            <a:ext cx="7773405" cy="4426257"/>
          </a:xfrm>
        </p:spPr>
        <p:txBody>
          <a:bodyPr/>
          <a:lstStyle/>
          <a:p>
            <a:r>
              <a:rPr lang="en-US" dirty="0"/>
              <a:t>Separate Fetch/Execute Units</a:t>
            </a:r>
          </a:p>
          <a:p>
            <a:r>
              <a:rPr lang="en-US" dirty="0"/>
              <a:t>Pipelining</a:t>
            </a:r>
          </a:p>
          <a:p>
            <a:r>
              <a:rPr lang="en-US" dirty="0"/>
              <a:t>Scalar and Vector Processing</a:t>
            </a:r>
          </a:p>
          <a:p>
            <a:r>
              <a:rPr lang="en-US" dirty="0"/>
              <a:t>Superscalar Processing</a:t>
            </a:r>
          </a:p>
          <a:p>
            <a:endParaRPr lang="en-US" dirty="0"/>
          </a:p>
        </p:txBody>
      </p:sp>
      <p:sp>
        <p:nvSpPr>
          <p:cNvPr id="4" name="Slide Number Placeholder 3"/>
          <p:cNvSpPr>
            <a:spLocks noGrp="1"/>
          </p:cNvSpPr>
          <p:nvPr>
            <p:ph type="sldNum" sz="quarter" idx="12"/>
          </p:nvPr>
        </p:nvSpPr>
        <p:spPr/>
        <p:txBody>
          <a:bodyPr/>
          <a:lstStyle/>
          <a:p>
            <a:fld id="{39C18E86-6B57-4714-A392-760938976BF2}" type="slidenum">
              <a:rPr lang="en-US" smtClean="0"/>
              <a:pPr/>
              <a:t>49</a:t>
            </a:fld>
            <a:endParaRPr lang="en-US"/>
          </a:p>
        </p:txBody>
      </p:sp>
    </p:spTree>
    <p:extLst>
      <p:ext uri="{BB962C8B-B14F-4D97-AF65-F5344CB8AC3E}">
        <p14:creationId xmlns:p14="http://schemas.microsoft.com/office/powerpoint/2010/main" val="194583990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fade">
                                      <p:cBhvr>
                                        <p:cTn id="7" dur="500"/>
                                        <p:tgtEl>
                                          <p:spTgt spid="604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419">
                                            <p:txEl>
                                              <p:pRg st="2" end="2"/>
                                            </p:txEl>
                                          </p:spTgt>
                                        </p:tgtEl>
                                        <p:attrNameLst>
                                          <p:attrName>style.visibility</p:attrName>
                                        </p:attrNameLst>
                                      </p:cBhvr>
                                      <p:to>
                                        <p:strVal val="visible"/>
                                      </p:to>
                                    </p:set>
                                    <p:animEffect transition="in" filter="fade">
                                      <p:cBhvr>
                                        <p:cTn id="12" dur="500"/>
                                        <p:tgtEl>
                                          <p:spTgt spid="604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0419">
                                            <p:txEl>
                                              <p:pRg st="3" end="3"/>
                                            </p:txEl>
                                          </p:spTgt>
                                        </p:tgtEl>
                                        <p:attrNameLst>
                                          <p:attrName>style.visibility</p:attrName>
                                        </p:attrNameLst>
                                      </p:cBhvr>
                                      <p:to>
                                        <p:strVal val="visible"/>
                                      </p:to>
                                    </p:set>
                                    <p:animEffect transition="in" filter="fade">
                                      <p:cBhvr>
                                        <p:cTn id="17" dur="5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dirty="0"/>
              <a:t>The von Neumann Architecture</a:t>
            </a:r>
          </a:p>
        </p:txBody>
      </p:sp>
      <p:sp>
        <p:nvSpPr>
          <p:cNvPr id="8195" name="Rectangle 3"/>
          <p:cNvSpPr>
            <a:spLocks noGrp="1" noChangeArrowheads="1"/>
          </p:cNvSpPr>
          <p:nvPr>
            <p:ph idx="1"/>
          </p:nvPr>
        </p:nvSpPr>
        <p:spPr>
          <a:xfrm>
            <a:off x="228600" y="1600200"/>
            <a:ext cx="8686800" cy="4525963"/>
          </a:xfrm>
        </p:spPr>
        <p:txBody>
          <a:bodyPr>
            <a:normAutofit fontScale="92500" lnSpcReduction="10000"/>
          </a:bodyPr>
          <a:lstStyle/>
          <a:p>
            <a:pPr>
              <a:lnSpc>
                <a:spcPct val="110000"/>
              </a:lnSpc>
              <a:spcBef>
                <a:spcPts val="600"/>
              </a:spcBef>
            </a:pPr>
            <a:r>
              <a:rPr lang="en-US" dirty="0"/>
              <a:t>Stored program concept: Both instructions and data are stored in the same memory</a:t>
            </a:r>
          </a:p>
          <a:p>
            <a:pPr>
              <a:lnSpc>
                <a:spcPct val="110000"/>
              </a:lnSpc>
              <a:spcBef>
                <a:spcPts val="600"/>
              </a:spcBef>
            </a:pPr>
            <a:r>
              <a:rPr lang="en-US" dirty="0"/>
              <a:t>Sequential execution; instructions executed in order.</a:t>
            </a:r>
          </a:p>
          <a:p>
            <a:pPr>
              <a:lnSpc>
                <a:spcPct val="110000"/>
              </a:lnSpc>
              <a:spcBef>
                <a:spcPts val="600"/>
              </a:spcBef>
            </a:pPr>
            <a:r>
              <a:rPr lang="en-US" dirty="0"/>
              <a:t>Instruction cycle</a:t>
            </a:r>
          </a:p>
          <a:p>
            <a:pPr lvl="1">
              <a:lnSpc>
                <a:spcPct val="110000"/>
              </a:lnSpc>
              <a:spcBef>
                <a:spcPts val="600"/>
              </a:spcBef>
            </a:pPr>
            <a:r>
              <a:rPr lang="en-US" sz="2200" dirty="0"/>
              <a:t>Fetch instruction</a:t>
            </a:r>
          </a:p>
          <a:p>
            <a:pPr lvl="1">
              <a:lnSpc>
                <a:spcPct val="110000"/>
              </a:lnSpc>
              <a:spcBef>
                <a:spcPts val="600"/>
              </a:spcBef>
            </a:pPr>
            <a:r>
              <a:rPr lang="en-US" sz="2200" dirty="0"/>
              <a:t>Decode instruction </a:t>
            </a:r>
          </a:p>
          <a:p>
            <a:pPr lvl="1">
              <a:lnSpc>
                <a:spcPct val="110000"/>
              </a:lnSpc>
              <a:spcBef>
                <a:spcPts val="600"/>
              </a:spcBef>
            </a:pPr>
            <a:r>
              <a:rPr lang="en-US" sz="2200" dirty="0"/>
              <a:t>Execute instruction</a:t>
            </a:r>
          </a:p>
          <a:p>
            <a:pPr>
              <a:lnSpc>
                <a:spcPct val="110000"/>
              </a:lnSpc>
              <a:spcBef>
                <a:spcPts val="600"/>
              </a:spcBef>
            </a:pPr>
            <a:r>
              <a:rPr lang="en-US" dirty="0"/>
              <a:t>Binary numbers</a:t>
            </a:r>
          </a:p>
          <a:p>
            <a:pPr>
              <a:lnSpc>
                <a:spcPct val="110000"/>
              </a:lnSpc>
              <a:spcBef>
                <a:spcPts val="600"/>
              </a:spcBef>
            </a:pPr>
            <a:r>
              <a:rPr lang="en-US" dirty="0"/>
              <a:t>The CPU, memory, and input / output are separate.</a:t>
            </a:r>
          </a:p>
        </p:txBody>
      </p:sp>
    </p:spTree>
    <p:extLst>
      <p:ext uri="{BB962C8B-B14F-4D97-AF65-F5344CB8AC3E}">
        <p14:creationId xmlns:p14="http://schemas.microsoft.com/office/powerpoint/2010/main" val="289651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animEffect transition="in" filter="fade">
                                      <p:cBhvr>
                                        <p:cTn id="15" dur="500"/>
                                        <p:tgtEl>
                                          <p:spTgt spid="819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195">
                                            <p:txEl>
                                              <p:pRg st="4" end="4"/>
                                            </p:txEl>
                                          </p:spTgt>
                                        </p:tgtEl>
                                        <p:attrNameLst>
                                          <p:attrName>style.visibility</p:attrName>
                                        </p:attrNameLst>
                                      </p:cBhvr>
                                      <p:to>
                                        <p:strVal val="visible"/>
                                      </p:to>
                                    </p:set>
                                    <p:animEffect transition="in" filter="fade">
                                      <p:cBhvr>
                                        <p:cTn id="18" dur="500"/>
                                        <p:tgtEl>
                                          <p:spTgt spid="819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fade">
                                      <p:cBhvr>
                                        <p:cTn id="21" dur="500"/>
                                        <p:tgtEl>
                                          <p:spTgt spid="8195">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195">
                                            <p:txEl>
                                              <p:pRg st="6" end="6"/>
                                            </p:txEl>
                                          </p:spTgt>
                                        </p:tgtEl>
                                        <p:attrNameLst>
                                          <p:attrName>style.visibility</p:attrName>
                                        </p:attrNameLst>
                                      </p:cBhvr>
                                      <p:to>
                                        <p:strVal val="visible"/>
                                      </p:to>
                                    </p:set>
                                    <p:animEffect transition="in" filter="fade">
                                      <p:cBhvr>
                                        <p:cTn id="26" dur="500"/>
                                        <p:tgtEl>
                                          <p:spTgt spid="8195">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195">
                                            <p:txEl>
                                              <p:pRg st="7" end="7"/>
                                            </p:txEl>
                                          </p:spTgt>
                                        </p:tgtEl>
                                        <p:attrNameLst>
                                          <p:attrName>style.visibility</p:attrName>
                                        </p:attrNameLst>
                                      </p:cBhvr>
                                      <p:to>
                                        <p:strVal val="visible"/>
                                      </p:to>
                                    </p:set>
                                    <p:animEffect transition="in" filter="fade">
                                      <p:cBhvr>
                                        <p:cTn id="31" dur="500"/>
                                        <p:tgtEl>
                                          <p:spTgt spid="8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dirty="0"/>
              <a:t>Instruction Pipelining</a:t>
            </a:r>
          </a:p>
        </p:txBody>
      </p:sp>
      <p:sp>
        <p:nvSpPr>
          <p:cNvPr id="63491" name="Rectangle 3"/>
          <p:cNvSpPr>
            <a:spLocks noGrp="1" noChangeArrowheads="1"/>
          </p:cNvSpPr>
          <p:nvPr>
            <p:ph idx="1"/>
          </p:nvPr>
        </p:nvSpPr>
        <p:spPr>
          <a:xfrm>
            <a:off x="520506" y="1642869"/>
            <a:ext cx="7938198" cy="4554636"/>
          </a:xfrm>
        </p:spPr>
        <p:txBody>
          <a:bodyPr>
            <a:normAutofit lnSpcReduction="10000"/>
          </a:bodyPr>
          <a:lstStyle/>
          <a:p>
            <a:pPr>
              <a:lnSpc>
                <a:spcPct val="90000"/>
              </a:lnSpc>
              <a:spcBef>
                <a:spcPts val="600"/>
              </a:spcBef>
            </a:pPr>
            <a:r>
              <a:rPr lang="en-US" sz="2800" dirty="0"/>
              <a:t>Assembly-line technique to allow overlapping between fetch-execute cycles of sequences of instructions</a:t>
            </a:r>
          </a:p>
          <a:p>
            <a:pPr>
              <a:lnSpc>
                <a:spcPct val="90000"/>
              </a:lnSpc>
              <a:spcBef>
                <a:spcPts val="600"/>
              </a:spcBef>
            </a:pPr>
            <a:r>
              <a:rPr lang="en-US" sz="2800" b="1" dirty="0"/>
              <a:t>Only one instruction is being completed at a time</a:t>
            </a:r>
          </a:p>
          <a:p>
            <a:pPr>
              <a:lnSpc>
                <a:spcPct val="90000"/>
              </a:lnSpc>
              <a:spcBef>
                <a:spcPts val="600"/>
              </a:spcBef>
            </a:pPr>
            <a:r>
              <a:rPr lang="en-US" sz="2800" dirty="0"/>
              <a:t>Scalar processing</a:t>
            </a:r>
          </a:p>
          <a:p>
            <a:pPr lvl="1">
              <a:lnSpc>
                <a:spcPct val="90000"/>
              </a:lnSpc>
              <a:spcBef>
                <a:spcPts val="600"/>
              </a:spcBef>
            </a:pPr>
            <a:r>
              <a:rPr lang="en-US" sz="2400" dirty="0"/>
              <a:t>Average instruction execution is approximately equal to the clock speed of the CPU</a:t>
            </a:r>
          </a:p>
          <a:p>
            <a:pPr>
              <a:lnSpc>
                <a:spcPct val="90000"/>
              </a:lnSpc>
              <a:spcBef>
                <a:spcPts val="600"/>
              </a:spcBef>
            </a:pPr>
            <a:r>
              <a:rPr lang="en-US" sz="2800" dirty="0"/>
              <a:t>Problems from stalling</a:t>
            </a:r>
          </a:p>
          <a:p>
            <a:pPr lvl="1">
              <a:lnSpc>
                <a:spcPct val="90000"/>
              </a:lnSpc>
              <a:spcBef>
                <a:spcPts val="600"/>
              </a:spcBef>
            </a:pPr>
            <a:r>
              <a:rPr lang="en-US" sz="2400" dirty="0"/>
              <a:t>Instructions have different numbers of steps</a:t>
            </a:r>
          </a:p>
          <a:p>
            <a:pPr>
              <a:lnSpc>
                <a:spcPct val="90000"/>
              </a:lnSpc>
              <a:spcBef>
                <a:spcPts val="600"/>
              </a:spcBef>
            </a:pPr>
            <a:r>
              <a:rPr lang="en-US" sz="2800" dirty="0"/>
              <a:t>Problems of data latency</a:t>
            </a:r>
          </a:p>
          <a:p>
            <a:pPr>
              <a:lnSpc>
                <a:spcPct val="90000"/>
              </a:lnSpc>
              <a:spcBef>
                <a:spcPts val="600"/>
              </a:spcBef>
            </a:pPr>
            <a:r>
              <a:rPr lang="en-US" sz="2800" dirty="0"/>
              <a:t>Problems from branching</a:t>
            </a:r>
          </a:p>
        </p:txBody>
      </p:sp>
      <p:sp>
        <p:nvSpPr>
          <p:cNvPr id="4" name="Slide Number Placeholder 3"/>
          <p:cNvSpPr>
            <a:spLocks noGrp="1"/>
          </p:cNvSpPr>
          <p:nvPr>
            <p:ph type="sldNum" sz="quarter" idx="12"/>
          </p:nvPr>
        </p:nvSpPr>
        <p:spPr/>
        <p:txBody>
          <a:bodyPr/>
          <a:lstStyle/>
          <a:p>
            <a:fld id="{39C18E86-6B57-4714-A392-760938976BF2}" type="slidenum">
              <a:rPr lang="en-US" smtClean="0"/>
              <a:pPr/>
              <a:t>50</a:t>
            </a:fld>
            <a:endParaRPr lang="en-US"/>
          </a:p>
        </p:txBody>
      </p:sp>
    </p:spTree>
    <p:extLst>
      <p:ext uri="{BB962C8B-B14F-4D97-AF65-F5344CB8AC3E}">
        <p14:creationId xmlns:p14="http://schemas.microsoft.com/office/powerpoint/2010/main" val="51264561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animEffect transition="in" filter="fade">
                                      <p:cBhvr>
                                        <p:cTn id="7" dur="500"/>
                                        <p:tgtEl>
                                          <p:spTgt spid="634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fade">
                                      <p:cBhvr>
                                        <p:cTn id="12" dur="500"/>
                                        <p:tgtEl>
                                          <p:spTgt spid="6349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3491">
                                            <p:txEl>
                                              <p:pRg st="3" end="3"/>
                                            </p:txEl>
                                          </p:spTgt>
                                        </p:tgtEl>
                                        <p:attrNameLst>
                                          <p:attrName>style.visibility</p:attrName>
                                        </p:attrNameLst>
                                      </p:cBhvr>
                                      <p:to>
                                        <p:strVal val="visible"/>
                                      </p:to>
                                    </p:set>
                                    <p:animEffect transition="in" filter="fade">
                                      <p:cBhvr>
                                        <p:cTn id="15" dur="500"/>
                                        <p:tgtEl>
                                          <p:spTgt spid="6349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3491">
                                            <p:txEl>
                                              <p:pRg st="4" end="4"/>
                                            </p:txEl>
                                          </p:spTgt>
                                        </p:tgtEl>
                                        <p:attrNameLst>
                                          <p:attrName>style.visibility</p:attrName>
                                        </p:attrNameLst>
                                      </p:cBhvr>
                                      <p:to>
                                        <p:strVal val="visible"/>
                                      </p:to>
                                    </p:set>
                                    <p:animEffect transition="in" filter="fade">
                                      <p:cBhvr>
                                        <p:cTn id="20" dur="500"/>
                                        <p:tgtEl>
                                          <p:spTgt spid="63491">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3491">
                                            <p:txEl>
                                              <p:pRg st="5" end="5"/>
                                            </p:txEl>
                                          </p:spTgt>
                                        </p:tgtEl>
                                        <p:attrNameLst>
                                          <p:attrName>style.visibility</p:attrName>
                                        </p:attrNameLst>
                                      </p:cBhvr>
                                      <p:to>
                                        <p:strVal val="visible"/>
                                      </p:to>
                                    </p:set>
                                    <p:animEffect transition="in" filter="fade">
                                      <p:cBhvr>
                                        <p:cTn id="23" dur="500"/>
                                        <p:tgtEl>
                                          <p:spTgt spid="63491">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3491">
                                            <p:txEl>
                                              <p:pRg st="6" end="6"/>
                                            </p:txEl>
                                          </p:spTgt>
                                        </p:tgtEl>
                                        <p:attrNameLst>
                                          <p:attrName>style.visibility</p:attrName>
                                        </p:attrNameLst>
                                      </p:cBhvr>
                                      <p:to>
                                        <p:strVal val="visible"/>
                                      </p:to>
                                    </p:set>
                                    <p:animEffect transition="in" filter="fade">
                                      <p:cBhvr>
                                        <p:cTn id="28" dur="500"/>
                                        <p:tgtEl>
                                          <p:spTgt spid="63491">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3491">
                                            <p:txEl>
                                              <p:pRg st="7" end="7"/>
                                            </p:txEl>
                                          </p:spTgt>
                                        </p:tgtEl>
                                        <p:attrNameLst>
                                          <p:attrName>style.visibility</p:attrName>
                                        </p:attrNameLst>
                                      </p:cBhvr>
                                      <p:to>
                                        <p:strVal val="visible"/>
                                      </p:to>
                                    </p:set>
                                    <p:animEffect transition="in" filter="fade">
                                      <p:cBhvr>
                                        <p:cTn id="33" dur="500"/>
                                        <p:tgtEl>
                                          <p:spTgt spid="634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838033" y="533980"/>
            <a:ext cx="7924129" cy="883762"/>
          </a:xfrm>
        </p:spPr>
        <p:txBody>
          <a:bodyPr/>
          <a:lstStyle/>
          <a:p>
            <a:r>
              <a:rPr lang="en-US" dirty="0"/>
              <a:t>Superscalar Processing</a:t>
            </a:r>
          </a:p>
        </p:txBody>
      </p:sp>
      <p:sp>
        <p:nvSpPr>
          <p:cNvPr id="66563" name="Rectangle 3"/>
          <p:cNvSpPr>
            <a:spLocks noGrp="1" noChangeArrowheads="1"/>
          </p:cNvSpPr>
          <p:nvPr>
            <p:ph idx="1"/>
          </p:nvPr>
        </p:nvSpPr>
        <p:spPr/>
        <p:txBody>
          <a:bodyPr/>
          <a:lstStyle/>
          <a:p>
            <a:r>
              <a:rPr lang="en-US" dirty="0"/>
              <a:t>Process </a:t>
            </a:r>
            <a:r>
              <a:rPr lang="en-US" b="1" i="1" dirty="0"/>
              <a:t>more than one</a:t>
            </a:r>
            <a:r>
              <a:rPr lang="en-US" dirty="0"/>
              <a:t> instruction per clock cycle…</a:t>
            </a:r>
          </a:p>
          <a:p>
            <a:r>
              <a:rPr lang="en-US" dirty="0"/>
              <a:t>…using </a:t>
            </a:r>
            <a:r>
              <a:rPr lang="en-US" b="1" dirty="0"/>
              <a:t>multiple functional units</a:t>
            </a:r>
            <a:r>
              <a:rPr lang="en-US" dirty="0"/>
              <a:t>.</a:t>
            </a:r>
          </a:p>
          <a:p>
            <a:r>
              <a:rPr lang="en-US" dirty="0"/>
              <a:t>Separate fetch and execute cycles as much as possible</a:t>
            </a:r>
          </a:p>
          <a:p>
            <a:r>
              <a:rPr lang="en-US" dirty="0"/>
              <a:t>Buffers for fetch and decode phases</a:t>
            </a:r>
          </a:p>
          <a:p>
            <a:r>
              <a:rPr lang="en-US" dirty="0"/>
              <a:t>Parallel execution units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51</a:t>
            </a:fld>
            <a:endParaRPr lang="en-US"/>
          </a:p>
        </p:txBody>
      </p:sp>
    </p:spTree>
    <p:extLst>
      <p:ext uri="{BB962C8B-B14F-4D97-AF65-F5344CB8AC3E}">
        <p14:creationId xmlns:p14="http://schemas.microsoft.com/office/powerpoint/2010/main" val="140818792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563">
                                            <p:txEl>
                                              <p:pRg st="1" end="1"/>
                                            </p:txEl>
                                          </p:spTgt>
                                        </p:tgtEl>
                                        <p:attrNameLst>
                                          <p:attrName>style.visibility</p:attrName>
                                        </p:attrNameLst>
                                      </p:cBhvr>
                                      <p:to>
                                        <p:strVal val="visible"/>
                                      </p:to>
                                    </p:set>
                                    <p:animEffect transition="in" filter="fade">
                                      <p:cBhvr>
                                        <p:cTn id="7" dur="500"/>
                                        <p:tgtEl>
                                          <p:spTgt spid="665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6563">
                                            <p:txEl>
                                              <p:pRg st="2" end="2"/>
                                            </p:txEl>
                                          </p:spTgt>
                                        </p:tgtEl>
                                        <p:attrNameLst>
                                          <p:attrName>style.visibility</p:attrName>
                                        </p:attrNameLst>
                                      </p:cBhvr>
                                      <p:to>
                                        <p:strVal val="visible"/>
                                      </p:to>
                                    </p:set>
                                    <p:animEffect transition="in" filter="fade">
                                      <p:cBhvr>
                                        <p:cTn id="12" dur="500"/>
                                        <p:tgtEl>
                                          <p:spTgt spid="665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6563">
                                            <p:txEl>
                                              <p:pRg st="3" end="3"/>
                                            </p:txEl>
                                          </p:spTgt>
                                        </p:tgtEl>
                                        <p:attrNameLst>
                                          <p:attrName>style.visibility</p:attrName>
                                        </p:attrNameLst>
                                      </p:cBhvr>
                                      <p:to>
                                        <p:strVal val="visible"/>
                                      </p:to>
                                    </p:set>
                                    <p:animEffect transition="in" filter="fade">
                                      <p:cBhvr>
                                        <p:cTn id="17" dur="500"/>
                                        <p:tgtEl>
                                          <p:spTgt spid="6656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6563">
                                            <p:txEl>
                                              <p:pRg st="4" end="4"/>
                                            </p:txEl>
                                          </p:spTgt>
                                        </p:tgtEl>
                                        <p:attrNameLst>
                                          <p:attrName>style.visibility</p:attrName>
                                        </p:attrNameLst>
                                      </p:cBhvr>
                                      <p:to>
                                        <p:strVal val="visible"/>
                                      </p:to>
                                    </p:set>
                                    <p:animEffect transition="in" filter="fade">
                                      <p:cBhvr>
                                        <p:cTn id="22" dur="500"/>
                                        <p:tgtEl>
                                          <p:spTgt spid="665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ormAutofit fontScale="90000"/>
          </a:bodyPr>
          <a:lstStyle/>
          <a:p>
            <a:r>
              <a:rPr lang="en-US" dirty="0"/>
              <a:t>Superscalar CPU Block Diagram</a:t>
            </a:r>
          </a:p>
        </p:txBody>
      </p:sp>
      <p:sp>
        <p:nvSpPr>
          <p:cNvPr id="4" name="Slide Number Placeholder 3"/>
          <p:cNvSpPr>
            <a:spLocks noGrp="1"/>
          </p:cNvSpPr>
          <p:nvPr>
            <p:ph type="sldNum" sz="quarter" idx="12"/>
          </p:nvPr>
        </p:nvSpPr>
        <p:spPr/>
        <p:txBody>
          <a:bodyPr/>
          <a:lstStyle/>
          <a:p>
            <a:fld id="{F99CA075-4F42-474B-A366-6F77DFB6D829}" type="slidenum">
              <a:rPr lang="en-US" smtClean="0"/>
              <a:pPr/>
              <a:t>52</a:t>
            </a:fld>
            <a:endParaRPr lang="en-US"/>
          </a:p>
        </p:txBody>
      </p:sp>
      <p:pic>
        <p:nvPicPr>
          <p:cNvPr id="2" name="Picture 2" descr="Diagram&#10;&#10;Description automatically generated">
            <a:extLst>
              <a:ext uri="{FF2B5EF4-FFF2-40B4-BE49-F238E27FC236}">
                <a16:creationId xmlns:a16="http://schemas.microsoft.com/office/drawing/2014/main" id="{F22A1659-5215-D426-3EE2-705DAC3DEE93}"/>
              </a:ext>
            </a:extLst>
          </p:cNvPr>
          <p:cNvPicPr>
            <a:picLocks noChangeAspect="1"/>
          </p:cNvPicPr>
          <p:nvPr/>
        </p:nvPicPr>
        <p:blipFill rotWithShape="1">
          <a:blip r:embed="rId2"/>
          <a:srcRect l="18045" t="6667" r="19334" b="6095"/>
          <a:stretch/>
        </p:blipFill>
        <p:spPr>
          <a:xfrm>
            <a:off x="2845422" y="1624369"/>
            <a:ext cx="5821281" cy="4565444"/>
          </a:xfrm>
          <a:prstGeom prst="rect">
            <a:avLst/>
          </a:prstGeom>
        </p:spPr>
      </p:pic>
      <p:sp>
        <p:nvSpPr>
          <p:cNvPr id="3" name="Left Brace 2">
            <a:extLst>
              <a:ext uri="{FF2B5EF4-FFF2-40B4-BE49-F238E27FC236}">
                <a16:creationId xmlns:a16="http://schemas.microsoft.com/office/drawing/2014/main" id="{1B6CCAF5-3D76-7A37-0E53-1BE4E96A26A0}"/>
              </a:ext>
            </a:extLst>
          </p:cNvPr>
          <p:cNvSpPr/>
          <p:nvPr/>
        </p:nvSpPr>
        <p:spPr>
          <a:xfrm>
            <a:off x="2165693" y="4233565"/>
            <a:ext cx="457200" cy="1143000"/>
          </a:xfrm>
          <a:prstGeom prst="leftBrace">
            <a:avLst/>
          </a:prstGeom>
          <a:ln w="22225"/>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B01411B0-70AB-1A89-7501-08183051CC85}"/>
              </a:ext>
            </a:extLst>
          </p:cNvPr>
          <p:cNvSpPr txBox="1"/>
          <p:nvPr/>
        </p:nvSpPr>
        <p:spPr>
          <a:xfrm>
            <a:off x="609600" y="4343400"/>
            <a:ext cx="1479893" cy="923330"/>
          </a:xfrm>
          <a:prstGeom prst="rect">
            <a:avLst/>
          </a:prstGeom>
          <a:noFill/>
        </p:spPr>
        <p:txBody>
          <a:bodyPr wrap="none" rtlCol="0">
            <a:spAutoFit/>
          </a:bodyPr>
          <a:lstStyle/>
          <a:p>
            <a:pPr algn="ctr"/>
            <a:r>
              <a:rPr lang="en-US" b="1" dirty="0">
                <a:latin typeface="+mj-lt"/>
              </a:rPr>
              <a:t>Multiple</a:t>
            </a:r>
            <a:br>
              <a:rPr lang="en-US" b="1" dirty="0">
                <a:latin typeface="+mj-lt"/>
              </a:rPr>
            </a:br>
            <a:r>
              <a:rPr lang="en-US" b="1" dirty="0">
                <a:latin typeface="+mj-lt"/>
              </a:rPr>
              <a:t>Functional</a:t>
            </a:r>
            <a:br>
              <a:rPr lang="en-US" b="1" dirty="0">
                <a:latin typeface="+mj-lt"/>
              </a:rPr>
            </a:br>
            <a:r>
              <a:rPr lang="en-US" b="1" dirty="0">
                <a:latin typeface="+mj-lt"/>
              </a:rPr>
              <a:t>Units</a:t>
            </a:r>
          </a:p>
        </p:txBody>
      </p:sp>
    </p:spTree>
    <p:extLst>
      <p:ext uri="{BB962C8B-B14F-4D97-AF65-F5344CB8AC3E}">
        <p14:creationId xmlns:p14="http://schemas.microsoft.com/office/powerpoint/2010/main" val="2380412616"/>
      </p:ext>
    </p:extLst>
  </p:cSld>
  <p:clrMapOvr>
    <a:masterClrMapping/>
  </p:clrMapOvr>
  <p:transition advClick="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Definitions</a:t>
            </a:r>
          </a:p>
        </p:txBody>
      </p:sp>
      <p:sp>
        <p:nvSpPr>
          <p:cNvPr id="23555" name="Rectangle 3"/>
          <p:cNvSpPr>
            <a:spLocks noGrp="1" noChangeArrowheads="1"/>
          </p:cNvSpPr>
          <p:nvPr>
            <p:ph idx="1"/>
          </p:nvPr>
        </p:nvSpPr>
        <p:spPr/>
        <p:txBody>
          <a:bodyPr/>
          <a:lstStyle/>
          <a:p>
            <a:r>
              <a:rPr lang="en-US" b="1" dirty="0"/>
              <a:t>Multiprogramming:</a:t>
            </a:r>
            <a:r>
              <a:rPr lang="en-US" dirty="0"/>
              <a:t>  Two or more programs running concurrently on one computer.</a:t>
            </a:r>
          </a:p>
          <a:p>
            <a:r>
              <a:rPr lang="en-US" b="1" dirty="0"/>
              <a:t>Multiprocessing:</a:t>
            </a:r>
            <a:r>
              <a:rPr lang="en-US" dirty="0"/>
              <a:t> A computer has two or more processors (CPUs).</a:t>
            </a:r>
          </a:p>
        </p:txBody>
      </p:sp>
      <p:sp>
        <p:nvSpPr>
          <p:cNvPr id="4" name="Slide Number Placeholder 3"/>
          <p:cNvSpPr>
            <a:spLocks noGrp="1"/>
          </p:cNvSpPr>
          <p:nvPr>
            <p:ph type="sldNum" sz="quarter" idx="12"/>
          </p:nvPr>
        </p:nvSpPr>
        <p:spPr/>
        <p:txBody>
          <a:bodyPr/>
          <a:lstStyle/>
          <a:p>
            <a:fld id="{709EE7AC-CDBA-417F-8FFB-BD589C5A2B16}" type="slidenum">
              <a:rPr lang="en-US" smtClean="0"/>
              <a:pPr/>
              <a:t>53</a:t>
            </a:fld>
            <a:endParaRPr lang="en-US"/>
          </a:p>
        </p:txBody>
      </p:sp>
    </p:spTree>
    <p:extLst>
      <p:ext uri="{BB962C8B-B14F-4D97-AF65-F5344CB8AC3E}">
        <p14:creationId xmlns:p14="http://schemas.microsoft.com/office/powerpoint/2010/main" val="4793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a:t>Peripheral Devices</a:t>
            </a:r>
          </a:p>
        </p:txBody>
      </p:sp>
      <p:sp>
        <p:nvSpPr>
          <p:cNvPr id="2" name="Content Placeholder 1">
            <a:extLst>
              <a:ext uri="{FF2B5EF4-FFF2-40B4-BE49-F238E27FC236}">
                <a16:creationId xmlns:a16="http://schemas.microsoft.com/office/drawing/2014/main" id="{E93BE620-E3BF-B23C-0524-F7F54CEBB117}"/>
              </a:ext>
            </a:extLst>
          </p:cNvPr>
          <p:cNvSpPr>
            <a:spLocks noGrp="1"/>
          </p:cNvSpPr>
          <p:nvPr>
            <p:ph sz="half" idx="1"/>
          </p:nvPr>
        </p:nvSpPr>
        <p:spPr/>
        <p:txBody>
          <a:bodyPr/>
          <a:lstStyle/>
          <a:p>
            <a:r>
              <a:rPr lang="en-US" dirty="0"/>
              <a:t>I-O devices are sometimes called “peripheral devices.”</a:t>
            </a:r>
          </a:p>
          <a:p>
            <a:r>
              <a:rPr lang="en-US" dirty="0"/>
              <a:t>They can be thought of as forming the periphery (edge area)of a computer system.</a:t>
            </a:r>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54</a:t>
            </a:fld>
            <a:endParaRPr lang="en-US" dirty="0"/>
          </a:p>
        </p:txBody>
      </p:sp>
      <p:pic>
        <p:nvPicPr>
          <p:cNvPr id="3" name="Picture 2" descr="A line drawing of a computer system unit. Around the system unit in a star arrangement are a keyboard, hard disk, speaker, monitor, and mouse. Each is connected to the system unit by a line.">
            <a:extLst>
              <a:ext uri="{FF2B5EF4-FFF2-40B4-BE49-F238E27FC236}">
                <a16:creationId xmlns:a16="http://schemas.microsoft.com/office/drawing/2014/main" id="{AAB61E5D-CA75-90FA-524B-59A8824A4F44}"/>
              </a:ext>
            </a:extLst>
          </p:cNvPr>
          <p:cNvPicPr>
            <a:picLocks noChangeAspect="1"/>
          </p:cNvPicPr>
          <p:nvPr/>
        </p:nvPicPr>
        <p:blipFill>
          <a:blip r:embed="rId3"/>
          <a:stretch>
            <a:fillRect/>
          </a:stretch>
        </p:blipFill>
        <p:spPr>
          <a:xfrm>
            <a:off x="4606636" y="1840590"/>
            <a:ext cx="4209567" cy="3176820"/>
          </a:xfrm>
          <a:prstGeom prst="rect">
            <a:avLst/>
          </a:prstGeom>
        </p:spPr>
      </p:pic>
    </p:spTree>
    <p:extLst>
      <p:ext uri="{BB962C8B-B14F-4D97-AF65-F5344CB8AC3E}">
        <p14:creationId xmlns:p14="http://schemas.microsoft.com/office/powerpoint/2010/main" val="4221127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I-O Issues</a:t>
            </a:r>
          </a:p>
        </p:txBody>
      </p:sp>
      <p:sp>
        <p:nvSpPr>
          <p:cNvPr id="6147" name="Rectangle 3"/>
          <p:cNvSpPr>
            <a:spLocks noGrp="1" noChangeArrowheads="1"/>
          </p:cNvSpPr>
          <p:nvPr>
            <p:ph idx="1"/>
          </p:nvPr>
        </p:nvSpPr>
        <p:spPr>
          <a:xfrm>
            <a:off x="457200" y="1600200"/>
            <a:ext cx="8305800" cy="4525963"/>
          </a:xfrm>
        </p:spPr>
        <p:txBody>
          <a:bodyPr/>
          <a:lstStyle/>
          <a:p>
            <a:r>
              <a:rPr lang="en-US" dirty="0"/>
              <a:t>Several devices can perform I/O simultaneously.</a:t>
            </a:r>
          </a:p>
          <a:p>
            <a:r>
              <a:rPr lang="en-US" dirty="0"/>
              <a:t>Unexpected (asynchronous) input.</a:t>
            </a:r>
          </a:p>
          <a:p>
            <a:r>
              <a:rPr lang="en-US" dirty="0"/>
              <a:t>Various input formats.</a:t>
            </a:r>
          </a:p>
          <a:p>
            <a:r>
              <a:rPr lang="en-US" dirty="0"/>
              <a:t>Status information needed for each device.</a:t>
            </a:r>
          </a:p>
          <a:p>
            <a:r>
              <a:rPr lang="en-US" dirty="0"/>
              <a:t>Actual I-O is almost always performed by the operating system on behalf of applications.</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55</a:t>
            </a:fld>
            <a:endParaRPr lang="en-US"/>
          </a:p>
        </p:txBody>
      </p:sp>
    </p:spTree>
    <p:extLst>
      <p:ext uri="{BB962C8B-B14F-4D97-AF65-F5344CB8AC3E}">
        <p14:creationId xmlns:p14="http://schemas.microsoft.com/office/powerpoint/2010/main" val="140441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F7CBB-431C-5898-80F4-2F836E6F50EA}"/>
              </a:ext>
            </a:extLst>
          </p:cNvPr>
          <p:cNvSpPr>
            <a:spLocks noGrp="1"/>
          </p:cNvSpPr>
          <p:nvPr>
            <p:ph type="title"/>
          </p:nvPr>
        </p:nvSpPr>
        <p:spPr/>
        <p:txBody>
          <a:bodyPr>
            <a:normAutofit/>
          </a:bodyPr>
          <a:lstStyle/>
          <a:p>
            <a:r>
              <a:rPr lang="en-US" dirty="0"/>
              <a:t>Memory Mapped I-O</a:t>
            </a:r>
          </a:p>
        </p:txBody>
      </p:sp>
      <p:sp>
        <p:nvSpPr>
          <p:cNvPr id="3" name="Content Placeholder 2">
            <a:extLst>
              <a:ext uri="{FF2B5EF4-FFF2-40B4-BE49-F238E27FC236}">
                <a16:creationId xmlns:a16="http://schemas.microsoft.com/office/drawing/2014/main" id="{00F571D9-AD6F-8C9E-C46B-BC7DC3438D3F}"/>
              </a:ext>
            </a:extLst>
          </p:cNvPr>
          <p:cNvSpPr>
            <a:spLocks noGrp="1"/>
          </p:cNvSpPr>
          <p:nvPr>
            <p:ph idx="1"/>
          </p:nvPr>
        </p:nvSpPr>
        <p:spPr/>
        <p:txBody>
          <a:bodyPr/>
          <a:lstStyle/>
          <a:p>
            <a:pPr marL="0" indent="0">
              <a:buNone/>
            </a:pPr>
            <a:r>
              <a:rPr lang="en-US" dirty="0"/>
              <a:t>Some computer architectures reserve memory locations for input and output.</a:t>
            </a:r>
          </a:p>
          <a:p>
            <a:r>
              <a:rPr lang="en-US" dirty="0"/>
              <a:t>No special I-O instructions needed.</a:t>
            </a:r>
          </a:p>
          <a:p>
            <a:r>
              <a:rPr lang="en-US" dirty="0"/>
              <a:t>“Writing to memory” sends data to an output device.</a:t>
            </a:r>
          </a:p>
          <a:p>
            <a:r>
              <a:rPr lang="en-US" dirty="0"/>
              <a:t>“Reading” from memory gets data from an input device.</a:t>
            </a:r>
          </a:p>
          <a:p>
            <a:r>
              <a:rPr lang="en-US" dirty="0"/>
              <a:t>Memory locations are also reserved for status and command information</a:t>
            </a:r>
          </a:p>
        </p:txBody>
      </p:sp>
    </p:spTree>
    <p:extLst>
      <p:ext uri="{BB962C8B-B14F-4D97-AF65-F5344CB8AC3E}">
        <p14:creationId xmlns:p14="http://schemas.microsoft.com/office/powerpoint/2010/main" val="1399955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5886D-5E31-184C-81E2-358DC7B64092}"/>
              </a:ext>
            </a:extLst>
          </p:cNvPr>
          <p:cNvSpPr>
            <a:spLocks noGrp="1"/>
          </p:cNvSpPr>
          <p:nvPr>
            <p:ph type="title"/>
          </p:nvPr>
        </p:nvSpPr>
        <p:spPr/>
        <p:txBody>
          <a:bodyPr/>
          <a:lstStyle/>
          <a:p>
            <a:r>
              <a:rPr lang="en-US" dirty="0"/>
              <a:t>Port Mapped I-O</a:t>
            </a:r>
          </a:p>
        </p:txBody>
      </p:sp>
      <p:sp>
        <p:nvSpPr>
          <p:cNvPr id="3" name="Content Placeholder 2">
            <a:extLst>
              <a:ext uri="{FF2B5EF4-FFF2-40B4-BE49-F238E27FC236}">
                <a16:creationId xmlns:a16="http://schemas.microsoft.com/office/drawing/2014/main" id="{2B6E03BB-7F40-8BBD-224A-910A4E0A0BF2}"/>
              </a:ext>
            </a:extLst>
          </p:cNvPr>
          <p:cNvSpPr>
            <a:spLocks noGrp="1"/>
          </p:cNvSpPr>
          <p:nvPr>
            <p:ph idx="1"/>
          </p:nvPr>
        </p:nvSpPr>
        <p:spPr/>
        <p:txBody>
          <a:bodyPr/>
          <a:lstStyle/>
          <a:p>
            <a:r>
              <a:rPr lang="en-US" dirty="0"/>
              <a:t>Modern computers are more likely to have a separate address space for I-O devices.</a:t>
            </a:r>
          </a:p>
          <a:p>
            <a:r>
              <a:rPr lang="en-US" dirty="0"/>
              <a:t>That allows the full memory address space to be used for memory,</a:t>
            </a:r>
          </a:p>
          <a:p>
            <a:r>
              <a:rPr lang="en-US" dirty="0"/>
              <a:t>…but requires separate I-O instructions.</a:t>
            </a:r>
          </a:p>
          <a:p>
            <a:r>
              <a:rPr lang="en-US" dirty="0"/>
              <a:t>Some early designs used both, with display memory addressed as part of the main memory address space.  Unusual now.</a:t>
            </a:r>
          </a:p>
        </p:txBody>
      </p:sp>
    </p:spTree>
    <p:extLst>
      <p:ext uri="{BB962C8B-B14F-4D97-AF65-F5344CB8AC3E}">
        <p14:creationId xmlns:p14="http://schemas.microsoft.com/office/powerpoint/2010/main" val="1365888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I-O Speed Considerations</a:t>
            </a:r>
          </a:p>
        </p:txBody>
      </p:sp>
      <p:sp>
        <p:nvSpPr>
          <p:cNvPr id="5123" name="Rectangle 3"/>
          <p:cNvSpPr>
            <a:spLocks noGrp="1" noChangeArrowheads="1"/>
          </p:cNvSpPr>
          <p:nvPr>
            <p:ph idx="1"/>
          </p:nvPr>
        </p:nvSpPr>
        <p:spPr/>
        <p:txBody>
          <a:bodyPr>
            <a:normAutofit lnSpcReduction="10000"/>
          </a:bodyPr>
          <a:lstStyle/>
          <a:p>
            <a:r>
              <a:rPr lang="en-US" dirty="0"/>
              <a:t>CPU operates at speeds much faster than the fastest I-O device:</a:t>
            </a:r>
          </a:p>
          <a:p>
            <a:pPr lvl="1">
              <a:spcBef>
                <a:spcPts val="300"/>
              </a:spcBef>
            </a:pPr>
            <a:r>
              <a:rPr lang="en-US" dirty="0"/>
              <a:t>CPU: nanoseconds</a:t>
            </a:r>
          </a:p>
          <a:p>
            <a:pPr lvl="1">
              <a:spcBef>
                <a:spcPts val="300"/>
              </a:spcBef>
            </a:pPr>
            <a:r>
              <a:rPr lang="en-US" dirty="0"/>
              <a:t>I-O: milliseconds</a:t>
            </a:r>
          </a:p>
          <a:p>
            <a:pPr lvl="1">
              <a:spcBef>
                <a:spcPts val="300"/>
              </a:spcBef>
            </a:pPr>
            <a:r>
              <a:rPr lang="en-US" dirty="0"/>
              <a:t>Difference: 10</a:t>
            </a:r>
            <a:r>
              <a:rPr lang="en-US" baseline="30000" dirty="0"/>
              <a:t>6</a:t>
            </a:r>
            <a:r>
              <a:rPr lang="en-US" dirty="0"/>
              <a:t>, CPU is about a million times faster than devices like magnetic disks.</a:t>
            </a:r>
          </a:p>
          <a:p>
            <a:pPr>
              <a:spcBef>
                <a:spcPts val="300"/>
              </a:spcBef>
            </a:pPr>
            <a:r>
              <a:rPr lang="en-US" dirty="0"/>
              <a:t>Devices operate at different speeds.</a:t>
            </a:r>
          </a:p>
          <a:p>
            <a:pPr>
              <a:spcBef>
                <a:spcPts val="300"/>
              </a:spcBef>
            </a:pPr>
            <a:r>
              <a:rPr lang="en-US" dirty="0"/>
              <a:t>Some devices produce bursts of data.</a:t>
            </a:r>
          </a:p>
          <a:p>
            <a:pPr>
              <a:spcBef>
                <a:spcPts val="300"/>
              </a:spcBef>
            </a:pPr>
            <a:r>
              <a:rPr lang="en-US" dirty="0"/>
              <a:t>Block data transfer required for disks and certain other devices.</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58</a:t>
            </a:fld>
            <a:endParaRPr lang="en-US"/>
          </a:p>
        </p:txBody>
      </p:sp>
    </p:spTree>
    <p:extLst>
      <p:ext uri="{BB962C8B-B14F-4D97-AF65-F5344CB8AC3E}">
        <p14:creationId xmlns:p14="http://schemas.microsoft.com/office/powerpoint/2010/main" val="262423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fade">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fade">
                                      <p:cBhvr>
                                        <p:cTn id="17" dur="500"/>
                                        <p:tgtEl>
                                          <p:spTgt spid="51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3">
                                            <p:txEl>
                                              <p:pRg st="4" end="4"/>
                                            </p:txEl>
                                          </p:spTgt>
                                        </p:tgtEl>
                                        <p:attrNameLst>
                                          <p:attrName>style.visibility</p:attrName>
                                        </p:attrNameLst>
                                      </p:cBhvr>
                                      <p:to>
                                        <p:strVal val="visible"/>
                                      </p:to>
                                    </p:set>
                                    <p:animEffect transition="in" filter="fade">
                                      <p:cBhvr>
                                        <p:cTn id="22" dur="500"/>
                                        <p:tgtEl>
                                          <p:spTgt spid="51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animEffect transition="in" filter="fade">
                                      <p:cBhvr>
                                        <p:cTn id="27" dur="500"/>
                                        <p:tgtEl>
                                          <p:spTgt spid="512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3">
                                            <p:txEl>
                                              <p:pRg st="6" end="6"/>
                                            </p:txEl>
                                          </p:spTgt>
                                        </p:tgtEl>
                                        <p:attrNameLst>
                                          <p:attrName>style.visibility</p:attrName>
                                        </p:attrNameLst>
                                      </p:cBhvr>
                                      <p:to>
                                        <p:strVal val="visible"/>
                                      </p:to>
                                    </p:set>
                                    <p:animEffect transition="in" filter="fade">
                                      <p:cBhvr>
                                        <p:cTn id="32" dur="5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Interrupts</a:t>
            </a:r>
          </a:p>
        </p:txBody>
      </p:sp>
      <p:sp>
        <p:nvSpPr>
          <p:cNvPr id="17411" name="Rectangle 3"/>
          <p:cNvSpPr>
            <a:spLocks noGrp="1" noChangeArrowheads="1"/>
          </p:cNvSpPr>
          <p:nvPr>
            <p:ph idx="1"/>
          </p:nvPr>
        </p:nvSpPr>
        <p:spPr/>
        <p:txBody>
          <a:bodyPr/>
          <a:lstStyle/>
          <a:p>
            <a:r>
              <a:rPr lang="en-US" b="1" dirty="0"/>
              <a:t>Interrupt:</a:t>
            </a:r>
            <a:r>
              <a:rPr lang="en-US" dirty="0"/>
              <a:t> an electronic signal that causes the CPU to alter its normal flow of instruction execution.</a:t>
            </a:r>
          </a:p>
          <a:p>
            <a:r>
              <a:rPr lang="en-US" dirty="0"/>
              <a:t>Frees CPU from waiting for events.</a:t>
            </a:r>
          </a:p>
          <a:p>
            <a:r>
              <a:rPr lang="en-US" dirty="0"/>
              <a:t>Provides control for external input.</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59</a:t>
            </a:fld>
            <a:endParaRPr lang="en-US"/>
          </a:p>
        </p:txBody>
      </p:sp>
    </p:spTree>
    <p:extLst>
      <p:ext uri="{BB962C8B-B14F-4D97-AF65-F5344CB8AC3E}">
        <p14:creationId xmlns:p14="http://schemas.microsoft.com/office/powerpoint/2010/main" val="49141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F01B4-A70E-EC25-2AAA-7B41EC9B6DB6}"/>
              </a:ext>
            </a:extLst>
          </p:cNvPr>
          <p:cNvSpPr>
            <a:spLocks noGrp="1"/>
          </p:cNvSpPr>
          <p:nvPr>
            <p:ph type="title"/>
          </p:nvPr>
        </p:nvSpPr>
        <p:spPr/>
        <p:txBody>
          <a:bodyPr>
            <a:normAutofit fontScale="90000"/>
          </a:bodyPr>
          <a:lstStyle/>
          <a:p>
            <a:r>
              <a:rPr lang="en-US" dirty="0"/>
              <a:t>Organization of the</a:t>
            </a:r>
            <a:br>
              <a:rPr lang="en-US" dirty="0"/>
            </a:br>
            <a:r>
              <a:rPr lang="en-US" dirty="0"/>
              <a:t>von Neumann Architecture</a:t>
            </a:r>
          </a:p>
        </p:txBody>
      </p:sp>
      <p:sp>
        <p:nvSpPr>
          <p:cNvPr id="3" name="Content Placeholder 2">
            <a:extLst>
              <a:ext uri="{FF2B5EF4-FFF2-40B4-BE49-F238E27FC236}">
                <a16:creationId xmlns:a16="http://schemas.microsoft.com/office/drawing/2014/main" id="{F4656B12-2264-19D3-A1D0-D17FA3FF735F}"/>
              </a:ext>
            </a:extLst>
          </p:cNvPr>
          <p:cNvSpPr>
            <a:spLocks noGrp="1"/>
          </p:cNvSpPr>
          <p:nvPr>
            <p:ph idx="1"/>
          </p:nvPr>
        </p:nvSpPr>
        <p:spPr>
          <a:xfrm>
            <a:off x="457200" y="1600200"/>
            <a:ext cx="4495800" cy="4525963"/>
          </a:xfrm>
        </p:spPr>
        <p:txBody>
          <a:bodyPr/>
          <a:lstStyle/>
          <a:p>
            <a:r>
              <a:rPr lang="en-US" dirty="0"/>
              <a:t>The central processing unit (CPU) consists of a control unit, an arithmetic-logic unit, and registers.</a:t>
            </a:r>
          </a:p>
          <a:p>
            <a:r>
              <a:rPr lang="en-US" dirty="0"/>
              <a:t>Memory is separate.</a:t>
            </a:r>
          </a:p>
          <a:p>
            <a:r>
              <a:rPr lang="en-US" dirty="0"/>
              <a:t>Input and output are separate.</a:t>
            </a:r>
          </a:p>
        </p:txBody>
      </p:sp>
      <p:pic>
        <p:nvPicPr>
          <p:cNvPr id="5" name="Picture 4" descr="A rounded rectangle is labeled Central Processing Unit. Within the central processing unit are three more rectangles labeled control unit, arithmetic and logic unit, and registers. &#10;&#10;Below the central processing unit a double-ended arrow points to the words Input and Output. Another double-ended arrow points to a rectangle labeled memory. The double-ended arrows indicate that information can flow in both directions.">
            <a:extLst>
              <a:ext uri="{FF2B5EF4-FFF2-40B4-BE49-F238E27FC236}">
                <a16:creationId xmlns:a16="http://schemas.microsoft.com/office/drawing/2014/main" id="{A11A4226-C756-46AA-C16E-42BFE16E33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1600200"/>
            <a:ext cx="4191412" cy="4038600"/>
          </a:xfrm>
          <a:prstGeom prst="rect">
            <a:avLst/>
          </a:prstGeom>
        </p:spPr>
      </p:pic>
    </p:spTree>
    <p:extLst>
      <p:ext uri="{BB962C8B-B14F-4D97-AF65-F5344CB8AC3E}">
        <p14:creationId xmlns:p14="http://schemas.microsoft.com/office/powerpoint/2010/main" val="1280588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a:t>Approaches to I-O Transfers</a:t>
            </a:r>
          </a:p>
        </p:txBody>
      </p:sp>
      <p:sp>
        <p:nvSpPr>
          <p:cNvPr id="34819" name="Rectangle 3"/>
          <p:cNvSpPr>
            <a:spLocks noGrp="1" noChangeArrowheads="1"/>
          </p:cNvSpPr>
          <p:nvPr>
            <p:ph idx="1"/>
          </p:nvPr>
        </p:nvSpPr>
        <p:spPr/>
        <p:txBody>
          <a:bodyPr/>
          <a:lstStyle/>
          <a:p>
            <a:pPr>
              <a:spcBef>
                <a:spcPts val="600"/>
              </a:spcBef>
            </a:pPr>
            <a:r>
              <a:rPr lang="en-US" sz="2800" b="1" dirty="0"/>
              <a:t>Programmed I-O </a:t>
            </a:r>
            <a:r>
              <a:rPr lang="en-US" sz="2800" dirty="0"/>
              <a:t>with busy waiting:</a:t>
            </a:r>
          </a:p>
          <a:p>
            <a:pPr lvl="1">
              <a:lnSpc>
                <a:spcPct val="90000"/>
              </a:lnSpc>
              <a:spcBef>
                <a:spcPts val="600"/>
              </a:spcBef>
            </a:pPr>
            <a:r>
              <a:rPr lang="en-US" dirty="0"/>
              <a:t>Uses the CPU to control I-O </a:t>
            </a:r>
          </a:p>
          <a:p>
            <a:pPr lvl="1">
              <a:lnSpc>
                <a:spcPct val="90000"/>
              </a:lnSpc>
              <a:spcBef>
                <a:spcPts val="600"/>
              </a:spcBef>
            </a:pPr>
            <a:r>
              <a:rPr lang="en-US" dirty="0"/>
              <a:t>CPU </a:t>
            </a:r>
            <a:r>
              <a:rPr lang="en-US" b="1" i="1" dirty="0"/>
              <a:t>cannot do anything else</a:t>
            </a:r>
            <a:r>
              <a:rPr lang="en-US" dirty="0"/>
              <a:t> while I-O is in process.</a:t>
            </a:r>
          </a:p>
          <a:p>
            <a:pPr>
              <a:spcBef>
                <a:spcPts val="600"/>
              </a:spcBef>
            </a:pPr>
            <a:r>
              <a:rPr lang="en-US" sz="2800" b="1" dirty="0"/>
              <a:t>Interrupt-driven I-O</a:t>
            </a:r>
            <a:r>
              <a:rPr lang="en-US" sz="2800" dirty="0"/>
              <a:t>:</a:t>
            </a:r>
          </a:p>
          <a:p>
            <a:pPr lvl="1">
              <a:lnSpc>
                <a:spcPct val="90000"/>
              </a:lnSpc>
              <a:spcBef>
                <a:spcPts val="600"/>
              </a:spcBef>
            </a:pPr>
            <a:r>
              <a:rPr lang="en-US" dirty="0"/>
              <a:t>CPU commands an I-O device to do something.</a:t>
            </a:r>
          </a:p>
          <a:p>
            <a:pPr lvl="1">
              <a:lnSpc>
                <a:spcPct val="90000"/>
              </a:lnSpc>
              <a:spcBef>
                <a:spcPts val="600"/>
              </a:spcBef>
            </a:pPr>
            <a:r>
              <a:rPr lang="en-US" dirty="0"/>
              <a:t>Device raises an interrupt signal when done</a:t>
            </a:r>
          </a:p>
          <a:p>
            <a:pPr lvl="1">
              <a:lnSpc>
                <a:spcPct val="90000"/>
              </a:lnSpc>
              <a:spcBef>
                <a:spcPts val="600"/>
              </a:spcBef>
            </a:pPr>
            <a:r>
              <a:rPr lang="en-US" dirty="0"/>
              <a:t>CPU can do other work.</a:t>
            </a:r>
          </a:p>
          <a:p>
            <a:pPr>
              <a:spcBef>
                <a:spcPts val="600"/>
              </a:spcBef>
            </a:pPr>
            <a:r>
              <a:rPr lang="en-US" sz="2800" b="1" dirty="0"/>
              <a:t>Direct Memory Access (DMA) I-O.</a:t>
            </a:r>
          </a:p>
        </p:txBody>
      </p:sp>
      <p:sp>
        <p:nvSpPr>
          <p:cNvPr id="5" name="Slide Number Placeholder 4"/>
          <p:cNvSpPr>
            <a:spLocks noGrp="1"/>
          </p:cNvSpPr>
          <p:nvPr>
            <p:ph type="sldNum" sz="quarter" idx="12"/>
          </p:nvPr>
        </p:nvSpPr>
        <p:spPr/>
        <p:txBody>
          <a:bodyPr/>
          <a:lstStyle/>
          <a:p>
            <a:fld id="{CE6CBA24-E18B-42AC-A34E-360F8A268393}" type="slidenum">
              <a:rPr lang="en-US" smtClean="0"/>
              <a:pPr/>
              <a:t>60</a:t>
            </a:fld>
            <a:endParaRPr lang="en-US"/>
          </a:p>
        </p:txBody>
      </p:sp>
    </p:spTree>
    <p:extLst>
      <p:ext uri="{BB962C8B-B14F-4D97-AF65-F5344CB8AC3E}">
        <p14:creationId xmlns:p14="http://schemas.microsoft.com/office/powerpoint/2010/main" val="253375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3" end="3"/>
                                            </p:txEl>
                                          </p:spTgt>
                                        </p:tgtEl>
                                        <p:attrNameLst>
                                          <p:attrName>style.visibility</p:attrName>
                                        </p:attrNameLst>
                                      </p:cBhvr>
                                      <p:to>
                                        <p:strVal val="visible"/>
                                      </p:to>
                                    </p:set>
                                    <p:animEffect transition="in" filter="fade">
                                      <p:cBhvr>
                                        <p:cTn id="7" dur="500"/>
                                        <p:tgtEl>
                                          <p:spTgt spid="34819">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4819">
                                            <p:txEl>
                                              <p:pRg st="4" end="4"/>
                                            </p:txEl>
                                          </p:spTgt>
                                        </p:tgtEl>
                                        <p:attrNameLst>
                                          <p:attrName>style.visibility</p:attrName>
                                        </p:attrNameLst>
                                      </p:cBhvr>
                                      <p:to>
                                        <p:strVal val="visible"/>
                                      </p:to>
                                    </p:set>
                                    <p:animEffect transition="in" filter="fade">
                                      <p:cBhvr>
                                        <p:cTn id="10" dur="500"/>
                                        <p:tgtEl>
                                          <p:spTgt spid="34819">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4819">
                                            <p:txEl>
                                              <p:pRg st="5" end="5"/>
                                            </p:txEl>
                                          </p:spTgt>
                                        </p:tgtEl>
                                        <p:attrNameLst>
                                          <p:attrName>style.visibility</p:attrName>
                                        </p:attrNameLst>
                                      </p:cBhvr>
                                      <p:to>
                                        <p:strVal val="visible"/>
                                      </p:to>
                                    </p:set>
                                    <p:animEffect transition="in" filter="fade">
                                      <p:cBhvr>
                                        <p:cTn id="13" dur="500"/>
                                        <p:tgtEl>
                                          <p:spTgt spid="34819">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4819">
                                            <p:txEl>
                                              <p:pRg st="6" end="6"/>
                                            </p:txEl>
                                          </p:spTgt>
                                        </p:tgtEl>
                                        <p:attrNameLst>
                                          <p:attrName>style.visibility</p:attrName>
                                        </p:attrNameLst>
                                      </p:cBhvr>
                                      <p:to>
                                        <p:strVal val="visible"/>
                                      </p:to>
                                    </p:set>
                                    <p:animEffect transition="in" filter="fade">
                                      <p:cBhvr>
                                        <p:cTn id="16" dur="500"/>
                                        <p:tgtEl>
                                          <p:spTgt spid="34819">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819">
                                            <p:txEl>
                                              <p:pRg st="7" end="7"/>
                                            </p:txEl>
                                          </p:spTgt>
                                        </p:tgtEl>
                                        <p:attrNameLst>
                                          <p:attrName>style.visibility</p:attrName>
                                        </p:attrNameLst>
                                      </p:cBhvr>
                                      <p:to>
                                        <p:strVal val="visible"/>
                                      </p:to>
                                    </p:set>
                                    <p:animEffect transition="in" filter="fade">
                                      <p:cBhvr>
                                        <p:cTn id="21" dur="500"/>
                                        <p:tgtEl>
                                          <p:spTgt spid="348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Avoiding Conflicts</a:t>
            </a:r>
          </a:p>
        </p:txBody>
      </p:sp>
      <p:sp>
        <p:nvSpPr>
          <p:cNvPr id="38915" name="Rectangle 3"/>
          <p:cNvSpPr>
            <a:spLocks noGrp="1" noChangeArrowheads="1"/>
          </p:cNvSpPr>
          <p:nvPr>
            <p:ph idx="1"/>
          </p:nvPr>
        </p:nvSpPr>
        <p:spPr/>
        <p:txBody>
          <a:bodyPr/>
          <a:lstStyle/>
          <a:p>
            <a:r>
              <a:rPr lang="en-US" dirty="0"/>
              <a:t>What happens if two programs want to do </a:t>
            </a:r>
            <a:br>
              <a:rPr lang="en-US" dirty="0"/>
            </a:br>
            <a:r>
              <a:rPr lang="en-US" dirty="0"/>
              <a:t>I-O at the same time.  (Big trouble!)</a:t>
            </a:r>
          </a:p>
          <a:p>
            <a:r>
              <a:rPr lang="en-US" dirty="0"/>
              <a:t>Solution: </a:t>
            </a:r>
            <a:r>
              <a:rPr lang="en-US" b="1" dirty="0"/>
              <a:t>privileged instructions </a:t>
            </a:r>
            <a:r>
              <a:rPr lang="en-US" dirty="0"/>
              <a:t>allow only the operating system to do I-O:</a:t>
            </a:r>
          </a:p>
          <a:p>
            <a:pPr lvl="1"/>
            <a:r>
              <a:rPr lang="en-US" dirty="0"/>
              <a:t>A program requests an I-O operation from the operating system.</a:t>
            </a:r>
          </a:p>
          <a:p>
            <a:pPr lvl="1"/>
            <a:r>
              <a:rPr lang="en-US" dirty="0"/>
              <a:t>The operating system “blocks” the program.</a:t>
            </a:r>
          </a:p>
          <a:p>
            <a:pPr lvl="1"/>
            <a:r>
              <a:rPr lang="en-US" dirty="0"/>
              <a:t>The operating system does the I-O.</a:t>
            </a:r>
          </a:p>
          <a:p>
            <a:pPr lvl="1"/>
            <a:r>
              <a:rPr lang="en-US" dirty="0"/>
              <a:t>The operating system unblocks the program.</a:t>
            </a:r>
          </a:p>
        </p:txBody>
      </p:sp>
      <p:sp>
        <p:nvSpPr>
          <p:cNvPr id="5" name="Slide Number Placeholder 4"/>
          <p:cNvSpPr>
            <a:spLocks noGrp="1"/>
          </p:cNvSpPr>
          <p:nvPr>
            <p:ph type="sldNum" sz="quarter" idx="12"/>
          </p:nvPr>
        </p:nvSpPr>
        <p:spPr/>
        <p:txBody>
          <a:bodyPr/>
          <a:lstStyle/>
          <a:p>
            <a:fld id="{CE6CBA24-E18B-42AC-A34E-360F8A268393}" type="slidenum">
              <a:rPr lang="en-US" smtClean="0"/>
              <a:pPr/>
              <a:t>61</a:t>
            </a:fld>
            <a:endParaRPr lang="en-US"/>
          </a:p>
        </p:txBody>
      </p:sp>
    </p:spTree>
    <p:extLst>
      <p:ext uri="{BB962C8B-B14F-4D97-AF65-F5344CB8AC3E}">
        <p14:creationId xmlns:p14="http://schemas.microsoft.com/office/powerpoint/2010/main" val="361846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915">
                                            <p:txEl>
                                              <p:pRg st="3" end="3"/>
                                            </p:txEl>
                                          </p:spTgt>
                                        </p:tgtEl>
                                        <p:attrNameLst>
                                          <p:attrName>style.visibility</p:attrName>
                                        </p:attrNameLst>
                                      </p:cBhvr>
                                      <p:to>
                                        <p:strVal val="visible"/>
                                      </p:to>
                                    </p:set>
                                    <p:animEffect transition="in" filter="fade">
                                      <p:cBhvr>
                                        <p:cTn id="17" dur="500"/>
                                        <p:tgtEl>
                                          <p:spTgt spid="389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8915">
                                            <p:txEl>
                                              <p:pRg st="4" end="4"/>
                                            </p:txEl>
                                          </p:spTgt>
                                        </p:tgtEl>
                                        <p:attrNameLst>
                                          <p:attrName>style.visibility</p:attrName>
                                        </p:attrNameLst>
                                      </p:cBhvr>
                                      <p:to>
                                        <p:strVal val="visible"/>
                                      </p:to>
                                    </p:set>
                                    <p:animEffect transition="in" filter="fade">
                                      <p:cBhvr>
                                        <p:cTn id="22" dur="500"/>
                                        <p:tgtEl>
                                          <p:spTgt spid="389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915">
                                            <p:txEl>
                                              <p:pRg st="5" end="5"/>
                                            </p:txEl>
                                          </p:spTgt>
                                        </p:tgtEl>
                                        <p:attrNameLst>
                                          <p:attrName>style.visibility</p:attrName>
                                        </p:attrNameLst>
                                      </p:cBhvr>
                                      <p:to>
                                        <p:strVal val="visible"/>
                                      </p:to>
                                    </p:set>
                                    <p:animEffect transition="in" filter="fade">
                                      <p:cBhvr>
                                        <p:cTn id="27" dur="500"/>
                                        <p:tgtEl>
                                          <p:spTgt spid="389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2FB3C-A765-A4AF-692B-7772E7146219}"/>
              </a:ext>
            </a:extLst>
          </p:cNvPr>
          <p:cNvSpPr>
            <a:spLocks noGrp="1"/>
          </p:cNvSpPr>
          <p:nvPr>
            <p:ph type="title"/>
          </p:nvPr>
        </p:nvSpPr>
        <p:spPr/>
        <p:txBody>
          <a:bodyPr>
            <a:normAutofit fontScale="90000"/>
          </a:bodyPr>
          <a:lstStyle/>
          <a:p>
            <a:r>
              <a:rPr lang="en-US" dirty="0"/>
              <a:t>Primary and Secondary Storage</a:t>
            </a:r>
          </a:p>
        </p:txBody>
      </p:sp>
      <p:sp>
        <p:nvSpPr>
          <p:cNvPr id="3" name="Content Placeholder 2">
            <a:extLst>
              <a:ext uri="{FF2B5EF4-FFF2-40B4-BE49-F238E27FC236}">
                <a16:creationId xmlns:a16="http://schemas.microsoft.com/office/drawing/2014/main" id="{D2A2DF12-9693-8CDB-3FFD-B70643454FD7}"/>
              </a:ext>
            </a:extLst>
          </p:cNvPr>
          <p:cNvSpPr>
            <a:spLocks noGrp="1"/>
          </p:cNvSpPr>
          <p:nvPr>
            <p:ph idx="1"/>
          </p:nvPr>
        </p:nvSpPr>
        <p:spPr/>
        <p:txBody>
          <a:bodyPr/>
          <a:lstStyle/>
          <a:p>
            <a:r>
              <a:rPr lang="en-US" b="1" dirty="0"/>
              <a:t>Primary storage: </a:t>
            </a:r>
            <a:r>
              <a:rPr lang="en-US" dirty="0"/>
              <a:t>registers, cache memory, main memory. Usually volatile.</a:t>
            </a:r>
          </a:p>
          <a:p>
            <a:r>
              <a:rPr lang="en-US" dirty="0"/>
              <a:t>Primary storage holds instructions and data for currently running programs.</a:t>
            </a:r>
          </a:p>
          <a:p>
            <a:r>
              <a:rPr lang="en-US" b="1" dirty="0"/>
              <a:t>Secondary storage: </a:t>
            </a:r>
            <a:r>
              <a:rPr lang="en-US" dirty="0"/>
              <a:t>disks, optical drives, tape. Non-volatile.</a:t>
            </a:r>
          </a:p>
          <a:p>
            <a:r>
              <a:rPr lang="en-US" dirty="0"/>
              <a:t>Secondary storage generally holds “files” which may be data or executable machine code.</a:t>
            </a:r>
          </a:p>
        </p:txBody>
      </p:sp>
      <p:sp>
        <p:nvSpPr>
          <p:cNvPr id="4" name="Slide Number Placeholder 3">
            <a:extLst>
              <a:ext uri="{FF2B5EF4-FFF2-40B4-BE49-F238E27FC236}">
                <a16:creationId xmlns:a16="http://schemas.microsoft.com/office/drawing/2014/main" id="{D7F7C94A-7E7F-CEF7-0198-C4EA3BB17892}"/>
              </a:ext>
            </a:extLst>
          </p:cNvPr>
          <p:cNvSpPr>
            <a:spLocks noGrp="1"/>
          </p:cNvSpPr>
          <p:nvPr>
            <p:ph type="sldNum" sz="quarter" idx="12"/>
          </p:nvPr>
        </p:nvSpPr>
        <p:spPr/>
        <p:txBody>
          <a:bodyPr/>
          <a:lstStyle/>
          <a:p>
            <a:fld id="{3687BEAF-6B68-46DD-A874-7A95F0DB4145}" type="slidenum">
              <a:rPr lang="en-US" smtClean="0"/>
              <a:t>62</a:t>
            </a:fld>
            <a:endParaRPr lang="en-US"/>
          </a:p>
        </p:txBody>
      </p:sp>
    </p:spTree>
    <p:extLst>
      <p:ext uri="{BB962C8B-B14F-4D97-AF65-F5344CB8AC3E}">
        <p14:creationId xmlns:p14="http://schemas.microsoft.com/office/powerpoint/2010/main" val="4061435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Storage Speed</a:t>
            </a:r>
          </a:p>
        </p:txBody>
      </p:sp>
      <p:sp>
        <p:nvSpPr>
          <p:cNvPr id="11267" name="Rectangle 3"/>
          <p:cNvSpPr>
            <a:spLocks noGrp="1" noChangeArrowheads="1"/>
          </p:cNvSpPr>
          <p:nvPr>
            <p:ph idx="1"/>
          </p:nvPr>
        </p:nvSpPr>
        <p:spPr>
          <a:noFill/>
        </p:spPr>
        <p:txBody>
          <a:bodyPr/>
          <a:lstStyle/>
          <a:p>
            <a:r>
              <a:rPr lang="en-US" dirty="0"/>
              <a:t>Measured by </a:t>
            </a:r>
            <a:r>
              <a:rPr lang="en-US" i="1" dirty="0"/>
              <a:t>access time </a:t>
            </a:r>
            <a:r>
              <a:rPr lang="en-US" dirty="0"/>
              <a:t>and data </a:t>
            </a:r>
            <a:r>
              <a:rPr lang="en-US" i="1" dirty="0"/>
              <a:t>transfer rate.</a:t>
            </a:r>
            <a:r>
              <a:rPr lang="en-US" dirty="0"/>
              <a:t> </a:t>
            </a:r>
          </a:p>
          <a:p>
            <a:r>
              <a:rPr lang="en-US" dirty="0"/>
              <a:t>Access time: average time it takes a computer to locate data.</a:t>
            </a:r>
          </a:p>
          <a:p>
            <a:pPr lvl="1"/>
            <a:r>
              <a:rPr lang="en-US" dirty="0"/>
              <a:t>nanosecond = one-billionth of a second</a:t>
            </a:r>
          </a:p>
          <a:p>
            <a:pPr lvl="1"/>
            <a:r>
              <a:rPr lang="en-US" dirty="0"/>
              <a:t>millisecond = one-thousandth of a second</a:t>
            </a:r>
          </a:p>
          <a:p>
            <a:r>
              <a:rPr lang="en-US" dirty="0"/>
              <a:t>Data transfer rate: amount of data that moves per second.</a:t>
            </a:r>
          </a:p>
        </p:txBody>
      </p:sp>
      <p:sp>
        <p:nvSpPr>
          <p:cNvPr id="4" name="Slide Number Placeholder 3"/>
          <p:cNvSpPr>
            <a:spLocks noGrp="1"/>
          </p:cNvSpPr>
          <p:nvPr>
            <p:ph type="sldNum" sz="quarter" idx="12"/>
          </p:nvPr>
        </p:nvSpPr>
        <p:spPr/>
        <p:txBody>
          <a:bodyPr/>
          <a:lstStyle/>
          <a:p>
            <a:fld id="{E1EA7695-D855-4B03-9B7C-34781ACC89D6}" type="slidenum">
              <a:rPr lang="en-US" smtClean="0"/>
              <a:pPr/>
              <a:t>63</a:t>
            </a:fld>
            <a:endParaRPr lang="en-US"/>
          </a:p>
        </p:txBody>
      </p:sp>
    </p:spTree>
    <p:extLst>
      <p:ext uri="{BB962C8B-B14F-4D97-AF65-F5344CB8AC3E}">
        <p14:creationId xmlns:p14="http://schemas.microsoft.com/office/powerpoint/2010/main" val="394767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267">
                                            <p:txEl>
                                              <p:pRg st="2" end="2"/>
                                            </p:txEl>
                                          </p:spTgt>
                                        </p:tgtEl>
                                        <p:attrNameLst>
                                          <p:attrName>style.visibility</p:attrName>
                                        </p:attrNameLst>
                                      </p:cBhvr>
                                      <p:to>
                                        <p:strVal val="visible"/>
                                      </p:to>
                                    </p:set>
                                    <p:animEffect transition="in" filter="fade">
                                      <p:cBhvr>
                                        <p:cTn id="10" dur="500"/>
                                        <p:tgtEl>
                                          <p:spTgt spid="1126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267">
                                            <p:txEl>
                                              <p:pRg st="3" end="3"/>
                                            </p:txEl>
                                          </p:spTgt>
                                        </p:tgtEl>
                                        <p:attrNameLst>
                                          <p:attrName>style.visibility</p:attrName>
                                        </p:attrNameLst>
                                      </p:cBhvr>
                                      <p:to>
                                        <p:strVal val="visible"/>
                                      </p:to>
                                    </p:set>
                                    <p:animEffect transition="in" filter="fade">
                                      <p:cBhvr>
                                        <p:cTn id="13" dur="500"/>
                                        <p:tgtEl>
                                          <p:spTgt spid="1126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267">
                                            <p:txEl>
                                              <p:pRg st="4" end="4"/>
                                            </p:txEl>
                                          </p:spTgt>
                                        </p:tgtEl>
                                        <p:attrNameLst>
                                          <p:attrName>style.visibility</p:attrName>
                                        </p:attrNameLst>
                                      </p:cBhvr>
                                      <p:to>
                                        <p:strVal val="visible"/>
                                      </p:to>
                                    </p:set>
                                    <p:animEffect transition="in" filter="fade">
                                      <p:cBhvr>
                                        <p:cTn id="18"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6CC34-B804-4772-A60F-20F356980F94}"/>
              </a:ext>
            </a:extLst>
          </p:cNvPr>
          <p:cNvSpPr>
            <a:spLocks noGrp="1"/>
          </p:cNvSpPr>
          <p:nvPr>
            <p:ph type="title"/>
          </p:nvPr>
        </p:nvSpPr>
        <p:spPr/>
        <p:txBody>
          <a:bodyPr/>
          <a:lstStyle/>
          <a:p>
            <a:r>
              <a:rPr lang="en-US" dirty="0"/>
              <a:t>Hierarchy of Storage</a:t>
            </a:r>
          </a:p>
        </p:txBody>
      </p:sp>
      <p:pic>
        <p:nvPicPr>
          <p:cNvPr id="5" name="Picture 4" descr="Shape&#10;&#10;Description automatically generated with low confidence">
            <a:extLst>
              <a:ext uri="{FF2B5EF4-FFF2-40B4-BE49-F238E27FC236}">
                <a16:creationId xmlns:a16="http://schemas.microsoft.com/office/drawing/2014/main" id="{4C11E451-AA76-30C1-9ACC-279B7178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504" y="1727556"/>
            <a:ext cx="4572009" cy="4572009"/>
          </a:xfrm>
          <a:prstGeom prst="rect">
            <a:avLst/>
          </a:prstGeom>
        </p:spPr>
      </p:pic>
      <p:sp>
        <p:nvSpPr>
          <p:cNvPr id="4" name="TextBox 3" descr="The hierarchy of storage diagram is a triangle, wide at the bottom.  Across the bottom is a double-headed arrow labeled capacity. Near the peak an up-pointing arrow is labeled smaller, faster, more expensive. Near the base a downward pointing arrow is labeled larger, slower, less expensive. The inside of the triangle is divided into bands. The top band is labeled registers. Below that is cache memory, and below cache memory is main memory or RAM. Below main memory are dividing lines labeled volatile and primary storage above and non-volatile and secondary storage below.  The first non-volatile  or secondary storage band is solid-state drive. Below that is magnetic disk, then optical disk, then near-line storage, and at the bottom of the rectangle, lear-line storage, usually tape.">
            <a:extLst>
              <a:ext uri="{FF2B5EF4-FFF2-40B4-BE49-F238E27FC236}">
                <a16:creationId xmlns:a16="http://schemas.microsoft.com/office/drawing/2014/main" id="{CA3DA27F-92C2-C540-D388-7AE8FA0CB39B}"/>
              </a:ext>
            </a:extLst>
          </p:cNvPr>
          <p:cNvSpPr txBox="1"/>
          <p:nvPr/>
        </p:nvSpPr>
        <p:spPr>
          <a:xfrm>
            <a:off x="6070093" y="1616561"/>
            <a:ext cx="2718814" cy="369332"/>
          </a:xfrm>
          <a:prstGeom prst="rect">
            <a:avLst/>
          </a:prstGeom>
          <a:noFill/>
        </p:spPr>
        <p:txBody>
          <a:bodyPr wrap="square" rtlCol="0">
            <a:spAutoFit/>
          </a:bodyPr>
          <a:lstStyle/>
          <a:p>
            <a:r>
              <a:rPr lang="en-US" b="1" dirty="0">
                <a:latin typeface="Montserrat" panose="00000500000000000000" pitchFamily="2" charset="0"/>
              </a:rPr>
              <a:t>Access time</a:t>
            </a:r>
            <a:r>
              <a:rPr lang="en-US" dirty="0">
                <a:latin typeface="Montserrat" panose="00000500000000000000" pitchFamily="2" charset="0"/>
              </a:rPr>
              <a:t>	</a:t>
            </a:r>
          </a:p>
        </p:txBody>
      </p:sp>
      <p:sp>
        <p:nvSpPr>
          <p:cNvPr id="6" name="TextBox 5">
            <a:extLst>
              <a:ext uri="{FF2B5EF4-FFF2-40B4-BE49-F238E27FC236}">
                <a16:creationId xmlns:a16="http://schemas.microsoft.com/office/drawing/2014/main" id="{5758F7AD-C90F-F63F-CDBA-498D36DFC546}"/>
              </a:ext>
            </a:extLst>
          </p:cNvPr>
          <p:cNvSpPr txBox="1"/>
          <p:nvPr/>
        </p:nvSpPr>
        <p:spPr>
          <a:xfrm>
            <a:off x="6001514" y="2442391"/>
            <a:ext cx="2316475" cy="369332"/>
          </a:xfrm>
          <a:prstGeom prst="rect">
            <a:avLst/>
          </a:prstGeom>
          <a:noFill/>
        </p:spPr>
        <p:txBody>
          <a:bodyPr wrap="square" rtlCol="0">
            <a:spAutoFit/>
          </a:bodyPr>
          <a:lstStyle/>
          <a:p>
            <a:r>
              <a:rPr lang="en-US" dirty="0">
                <a:latin typeface="Montserrat" panose="00000500000000000000" pitchFamily="2" charset="0"/>
              </a:rPr>
              <a:t>1-20 nanoseconds</a:t>
            </a:r>
          </a:p>
        </p:txBody>
      </p:sp>
      <p:sp>
        <p:nvSpPr>
          <p:cNvPr id="7" name="TextBox 6">
            <a:extLst>
              <a:ext uri="{FF2B5EF4-FFF2-40B4-BE49-F238E27FC236}">
                <a16:creationId xmlns:a16="http://schemas.microsoft.com/office/drawing/2014/main" id="{86B1B8B1-36CC-9157-78FA-A4BB69D7FA26}"/>
              </a:ext>
            </a:extLst>
          </p:cNvPr>
          <p:cNvSpPr txBox="1"/>
          <p:nvPr/>
        </p:nvSpPr>
        <p:spPr>
          <a:xfrm>
            <a:off x="6001513" y="2052449"/>
            <a:ext cx="2087875" cy="369332"/>
          </a:xfrm>
          <a:prstGeom prst="rect">
            <a:avLst/>
          </a:prstGeom>
          <a:noFill/>
        </p:spPr>
        <p:txBody>
          <a:bodyPr wrap="square">
            <a:spAutoFit/>
          </a:bodyPr>
          <a:lstStyle/>
          <a:p>
            <a:r>
              <a:rPr lang="en-US" dirty="0">
                <a:latin typeface="Montserrat" panose="00000500000000000000" pitchFamily="2" charset="0"/>
              </a:rPr>
              <a:t>½ nanosecond</a:t>
            </a:r>
          </a:p>
        </p:txBody>
      </p:sp>
      <p:sp>
        <p:nvSpPr>
          <p:cNvPr id="8" name="TextBox 7">
            <a:extLst>
              <a:ext uri="{FF2B5EF4-FFF2-40B4-BE49-F238E27FC236}">
                <a16:creationId xmlns:a16="http://schemas.microsoft.com/office/drawing/2014/main" id="{918E498B-2547-B7C0-90C2-B69FED9BA8DF}"/>
              </a:ext>
            </a:extLst>
          </p:cNvPr>
          <p:cNvSpPr txBox="1"/>
          <p:nvPr/>
        </p:nvSpPr>
        <p:spPr>
          <a:xfrm>
            <a:off x="5991054" y="2901721"/>
            <a:ext cx="2773676" cy="369332"/>
          </a:xfrm>
          <a:prstGeom prst="rect">
            <a:avLst/>
          </a:prstGeom>
          <a:noFill/>
        </p:spPr>
        <p:txBody>
          <a:bodyPr wrap="square" rtlCol="0">
            <a:spAutoFit/>
          </a:bodyPr>
          <a:lstStyle/>
          <a:p>
            <a:r>
              <a:rPr lang="en-US" dirty="0">
                <a:latin typeface="Montserrat" panose="00000500000000000000" pitchFamily="2" charset="0"/>
              </a:rPr>
              <a:t>20-60 nanoseconds</a:t>
            </a:r>
          </a:p>
        </p:txBody>
      </p:sp>
      <p:sp>
        <p:nvSpPr>
          <p:cNvPr id="9" name="TextBox 8">
            <a:extLst>
              <a:ext uri="{FF2B5EF4-FFF2-40B4-BE49-F238E27FC236}">
                <a16:creationId xmlns:a16="http://schemas.microsoft.com/office/drawing/2014/main" id="{EAC75059-46FD-9343-EB5C-62BDBBAB5B9C}"/>
              </a:ext>
            </a:extLst>
          </p:cNvPr>
          <p:cNvSpPr txBox="1"/>
          <p:nvPr/>
        </p:nvSpPr>
        <p:spPr>
          <a:xfrm>
            <a:off x="5991054" y="3686723"/>
            <a:ext cx="2316475" cy="369332"/>
          </a:xfrm>
          <a:prstGeom prst="rect">
            <a:avLst/>
          </a:prstGeom>
          <a:noFill/>
        </p:spPr>
        <p:txBody>
          <a:bodyPr wrap="square" rtlCol="0">
            <a:spAutoFit/>
          </a:bodyPr>
          <a:lstStyle/>
          <a:p>
            <a:r>
              <a:rPr lang="en-US" dirty="0">
                <a:latin typeface="Montserrat" panose="00000500000000000000" pitchFamily="2" charset="0"/>
              </a:rPr>
              <a:t>0.1 millisecond</a:t>
            </a:r>
          </a:p>
        </p:txBody>
      </p:sp>
      <p:sp>
        <p:nvSpPr>
          <p:cNvPr id="10" name="TextBox 9">
            <a:extLst>
              <a:ext uri="{FF2B5EF4-FFF2-40B4-BE49-F238E27FC236}">
                <a16:creationId xmlns:a16="http://schemas.microsoft.com/office/drawing/2014/main" id="{577BDAEF-EC6E-4A0C-37CC-D4A4599B8113}"/>
              </a:ext>
            </a:extLst>
          </p:cNvPr>
          <p:cNvSpPr txBox="1"/>
          <p:nvPr/>
        </p:nvSpPr>
        <p:spPr>
          <a:xfrm>
            <a:off x="5991055" y="4013560"/>
            <a:ext cx="2316475" cy="369332"/>
          </a:xfrm>
          <a:prstGeom prst="rect">
            <a:avLst/>
          </a:prstGeom>
          <a:noFill/>
        </p:spPr>
        <p:txBody>
          <a:bodyPr wrap="square" rtlCol="0">
            <a:spAutoFit/>
          </a:bodyPr>
          <a:lstStyle/>
          <a:p>
            <a:r>
              <a:rPr lang="en-US" dirty="0">
                <a:latin typeface="Montserrat" panose="00000500000000000000" pitchFamily="2" charset="0"/>
              </a:rPr>
              <a:t>10 milliseconds</a:t>
            </a:r>
          </a:p>
        </p:txBody>
      </p:sp>
      <p:sp>
        <p:nvSpPr>
          <p:cNvPr id="11" name="TextBox 10">
            <a:extLst>
              <a:ext uri="{FF2B5EF4-FFF2-40B4-BE49-F238E27FC236}">
                <a16:creationId xmlns:a16="http://schemas.microsoft.com/office/drawing/2014/main" id="{B66C4FCE-AE6A-1228-90A6-EAF4C4227A6B}"/>
              </a:ext>
            </a:extLst>
          </p:cNvPr>
          <p:cNvSpPr txBox="1"/>
          <p:nvPr/>
        </p:nvSpPr>
        <p:spPr>
          <a:xfrm>
            <a:off x="5970137" y="4365973"/>
            <a:ext cx="2316475" cy="369332"/>
          </a:xfrm>
          <a:prstGeom prst="rect">
            <a:avLst/>
          </a:prstGeom>
          <a:noFill/>
        </p:spPr>
        <p:txBody>
          <a:bodyPr wrap="square" rtlCol="0">
            <a:spAutoFit/>
          </a:bodyPr>
          <a:lstStyle/>
          <a:p>
            <a:r>
              <a:rPr lang="en-US" dirty="0">
                <a:latin typeface="Montserrat" panose="00000500000000000000" pitchFamily="2" charset="0"/>
              </a:rPr>
              <a:t>100 milliseconds</a:t>
            </a:r>
          </a:p>
        </p:txBody>
      </p:sp>
      <p:sp>
        <p:nvSpPr>
          <p:cNvPr id="12" name="TextBox 11">
            <a:extLst>
              <a:ext uri="{FF2B5EF4-FFF2-40B4-BE49-F238E27FC236}">
                <a16:creationId xmlns:a16="http://schemas.microsoft.com/office/drawing/2014/main" id="{8B597035-4A77-23F6-9C28-AB7618743498}"/>
              </a:ext>
            </a:extLst>
          </p:cNvPr>
          <p:cNvSpPr txBox="1"/>
          <p:nvPr/>
        </p:nvSpPr>
        <p:spPr>
          <a:xfrm>
            <a:off x="5991054" y="4757262"/>
            <a:ext cx="2584702" cy="369332"/>
          </a:xfrm>
          <a:prstGeom prst="rect">
            <a:avLst/>
          </a:prstGeom>
          <a:noFill/>
        </p:spPr>
        <p:txBody>
          <a:bodyPr wrap="square" rtlCol="0">
            <a:spAutoFit/>
          </a:bodyPr>
          <a:lstStyle/>
          <a:p>
            <a:r>
              <a:rPr lang="en-US" dirty="0">
                <a:latin typeface="Montserrat" panose="00000500000000000000" pitchFamily="2" charset="0"/>
              </a:rPr>
              <a:t>Seconds to minutes</a:t>
            </a:r>
          </a:p>
        </p:txBody>
      </p:sp>
      <p:sp>
        <p:nvSpPr>
          <p:cNvPr id="13" name="TextBox 12">
            <a:extLst>
              <a:ext uri="{FF2B5EF4-FFF2-40B4-BE49-F238E27FC236}">
                <a16:creationId xmlns:a16="http://schemas.microsoft.com/office/drawing/2014/main" id="{AC989FC4-ADA6-1FC0-AD23-611BFBBABF83}"/>
              </a:ext>
            </a:extLst>
          </p:cNvPr>
          <p:cNvSpPr txBox="1"/>
          <p:nvPr/>
        </p:nvSpPr>
        <p:spPr>
          <a:xfrm>
            <a:off x="6022296" y="5348044"/>
            <a:ext cx="2316475" cy="369332"/>
          </a:xfrm>
          <a:prstGeom prst="rect">
            <a:avLst/>
          </a:prstGeom>
          <a:noFill/>
        </p:spPr>
        <p:txBody>
          <a:bodyPr wrap="square" rtlCol="0">
            <a:spAutoFit/>
          </a:bodyPr>
          <a:lstStyle/>
          <a:p>
            <a:r>
              <a:rPr lang="en-US" dirty="0">
                <a:latin typeface="Montserrat" panose="00000500000000000000" pitchFamily="2" charset="0"/>
              </a:rPr>
              <a:t>Minutes to hours</a:t>
            </a:r>
          </a:p>
        </p:txBody>
      </p:sp>
      <p:sp>
        <p:nvSpPr>
          <p:cNvPr id="14" name="TextBox 13">
            <a:extLst>
              <a:ext uri="{FF2B5EF4-FFF2-40B4-BE49-F238E27FC236}">
                <a16:creationId xmlns:a16="http://schemas.microsoft.com/office/drawing/2014/main" id="{E461187A-0A05-37B0-67D4-7453895ACFA8}"/>
              </a:ext>
            </a:extLst>
          </p:cNvPr>
          <p:cNvSpPr txBox="1"/>
          <p:nvPr/>
        </p:nvSpPr>
        <p:spPr>
          <a:xfrm>
            <a:off x="5715000" y="3337609"/>
            <a:ext cx="3429000" cy="369332"/>
          </a:xfrm>
          <a:prstGeom prst="rect">
            <a:avLst/>
          </a:prstGeom>
          <a:noFill/>
        </p:spPr>
        <p:txBody>
          <a:bodyPr wrap="square" rtlCol="0">
            <a:spAutoFit/>
          </a:bodyPr>
          <a:lstStyle/>
          <a:p>
            <a:r>
              <a:rPr lang="en-US" b="1" dirty="0">
                <a:solidFill>
                  <a:srgbClr val="C00000"/>
                </a:solidFill>
                <a:latin typeface="Montserrat Medium" panose="00000600000000000000" pitchFamily="2" charset="0"/>
              </a:rPr>
              <a:t>Difference of 1,000,000 (10</a:t>
            </a:r>
            <a:r>
              <a:rPr lang="en-US" b="1" baseline="30000" dirty="0">
                <a:solidFill>
                  <a:srgbClr val="C00000"/>
                </a:solidFill>
                <a:latin typeface="Montserrat Medium" panose="00000600000000000000" pitchFamily="2" charset="0"/>
              </a:rPr>
              <a:t>6</a:t>
            </a:r>
            <a:r>
              <a:rPr lang="en-US" b="1" dirty="0">
                <a:solidFill>
                  <a:srgbClr val="C00000"/>
                </a:solidFill>
                <a:latin typeface="Montserrat Medium" panose="00000600000000000000" pitchFamily="2" charset="0"/>
              </a:rPr>
              <a:t>)</a:t>
            </a:r>
          </a:p>
        </p:txBody>
      </p:sp>
      <p:sp>
        <p:nvSpPr>
          <p:cNvPr id="15" name="Slide Number Placeholder 14">
            <a:extLst>
              <a:ext uri="{FF2B5EF4-FFF2-40B4-BE49-F238E27FC236}">
                <a16:creationId xmlns:a16="http://schemas.microsoft.com/office/drawing/2014/main" id="{B708E22E-3677-4F27-84EA-5982E9AC6D09}"/>
              </a:ext>
            </a:extLst>
          </p:cNvPr>
          <p:cNvSpPr>
            <a:spLocks noGrp="1"/>
          </p:cNvSpPr>
          <p:nvPr>
            <p:ph type="sldNum" sz="quarter" idx="12"/>
          </p:nvPr>
        </p:nvSpPr>
        <p:spPr/>
        <p:txBody>
          <a:bodyPr/>
          <a:lstStyle/>
          <a:p>
            <a:fld id="{3687BEAF-6B68-46DD-A874-7A95F0DB4145}" type="slidenum">
              <a:rPr lang="en-US" smtClean="0"/>
              <a:t>64</a:t>
            </a:fld>
            <a:endParaRPr lang="en-US"/>
          </a:p>
        </p:txBody>
      </p:sp>
    </p:spTree>
    <p:extLst>
      <p:ext uri="{BB962C8B-B14F-4D97-AF65-F5344CB8AC3E}">
        <p14:creationId xmlns:p14="http://schemas.microsoft.com/office/powerpoint/2010/main" val="20982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C0A0-7E89-92C3-5A4F-B76DF893452E}"/>
              </a:ext>
            </a:extLst>
          </p:cNvPr>
          <p:cNvSpPr>
            <a:spLocks noGrp="1"/>
          </p:cNvSpPr>
          <p:nvPr>
            <p:ph type="title"/>
          </p:nvPr>
        </p:nvSpPr>
        <p:spPr/>
        <p:txBody>
          <a:bodyPr/>
          <a:lstStyle/>
          <a:p>
            <a:r>
              <a:rPr lang="en-US" dirty="0"/>
              <a:t>Magnetic Disk Technology</a:t>
            </a:r>
          </a:p>
        </p:txBody>
      </p:sp>
      <p:sp>
        <p:nvSpPr>
          <p:cNvPr id="3" name="Content Placeholder 2">
            <a:extLst>
              <a:ext uri="{FF2B5EF4-FFF2-40B4-BE49-F238E27FC236}">
                <a16:creationId xmlns:a16="http://schemas.microsoft.com/office/drawing/2014/main" id="{182F37EC-4532-C6BE-66A9-7C097A60FC56}"/>
              </a:ext>
            </a:extLst>
          </p:cNvPr>
          <p:cNvSpPr>
            <a:spLocks noGrp="1"/>
          </p:cNvSpPr>
          <p:nvPr>
            <p:ph idx="1"/>
          </p:nvPr>
        </p:nvSpPr>
        <p:spPr/>
        <p:txBody>
          <a:bodyPr/>
          <a:lstStyle/>
          <a:p>
            <a:r>
              <a:rPr lang="en-US" dirty="0"/>
              <a:t>One or more </a:t>
            </a:r>
            <a:r>
              <a:rPr lang="en-US" i="1" dirty="0"/>
              <a:t>platters</a:t>
            </a:r>
            <a:r>
              <a:rPr lang="en-US" dirty="0"/>
              <a:t>.</a:t>
            </a:r>
          </a:p>
          <a:p>
            <a:r>
              <a:rPr lang="en-US" dirty="0"/>
              <a:t>Each platter has two</a:t>
            </a:r>
            <a:br>
              <a:rPr lang="en-US" dirty="0"/>
            </a:br>
            <a:r>
              <a:rPr lang="en-US" i="1" dirty="0"/>
              <a:t>heads</a:t>
            </a:r>
            <a:r>
              <a:rPr lang="en-US" dirty="0"/>
              <a:t>, two recording</a:t>
            </a:r>
            <a:br>
              <a:rPr lang="en-US" dirty="0"/>
            </a:br>
            <a:r>
              <a:rPr lang="en-US" dirty="0"/>
              <a:t>surfaces.</a:t>
            </a:r>
          </a:p>
          <a:p>
            <a:r>
              <a:rPr lang="en-US" dirty="0"/>
              <a:t>Each surface has ≈1,000</a:t>
            </a:r>
            <a:br>
              <a:rPr lang="en-US" dirty="0"/>
            </a:br>
            <a:r>
              <a:rPr lang="en-US" dirty="0"/>
              <a:t>concentric </a:t>
            </a:r>
            <a:r>
              <a:rPr lang="en-US" i="1" dirty="0"/>
              <a:t>tracks</a:t>
            </a:r>
            <a:r>
              <a:rPr lang="en-US" dirty="0"/>
              <a:t>.</a:t>
            </a:r>
          </a:p>
          <a:p>
            <a:r>
              <a:rPr lang="en-US" dirty="0"/>
              <a:t>Each track is divided into fixed size </a:t>
            </a:r>
            <a:r>
              <a:rPr lang="en-US" i="1" dirty="0"/>
              <a:t>blocks</a:t>
            </a:r>
            <a:r>
              <a:rPr lang="en-US" dirty="0"/>
              <a:t> of 512 or 4,096 bytes. Also erroneously called </a:t>
            </a:r>
            <a:r>
              <a:rPr lang="en-US" i="1" dirty="0"/>
              <a:t>sectors</a:t>
            </a:r>
            <a:r>
              <a:rPr lang="en-US" dirty="0"/>
              <a:t>.</a:t>
            </a:r>
          </a:p>
          <a:p>
            <a:endParaRPr lang="en-US" dirty="0"/>
          </a:p>
        </p:txBody>
      </p:sp>
      <p:pic>
        <p:nvPicPr>
          <p:cNvPr id="5" name="Picture 4" descr="A diagram depicting a hard-drive design with a drive motor attached to a spindle holding 2 platters with a concentric track on each platter forming a logical cylinder.  A head motor moves a head stack which moves heads along the platters to read/write data contained in tracks.">
            <a:extLst>
              <a:ext uri="{FF2B5EF4-FFF2-40B4-BE49-F238E27FC236}">
                <a16:creationId xmlns:a16="http://schemas.microsoft.com/office/drawing/2014/main" id="{12FA8953-F5EE-6CA2-2134-62F6BC2C3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31085"/>
            <a:ext cx="4848664" cy="2921510"/>
          </a:xfrm>
          <a:prstGeom prst="rect">
            <a:avLst/>
          </a:prstGeom>
        </p:spPr>
      </p:pic>
      <p:sp>
        <p:nvSpPr>
          <p:cNvPr id="4" name="Slide Number Placeholder 3">
            <a:extLst>
              <a:ext uri="{FF2B5EF4-FFF2-40B4-BE49-F238E27FC236}">
                <a16:creationId xmlns:a16="http://schemas.microsoft.com/office/drawing/2014/main" id="{B3428355-2F90-9224-66BA-CF19F014F29F}"/>
              </a:ext>
            </a:extLst>
          </p:cNvPr>
          <p:cNvSpPr>
            <a:spLocks noGrp="1"/>
          </p:cNvSpPr>
          <p:nvPr>
            <p:ph type="sldNum" sz="quarter" idx="12"/>
          </p:nvPr>
        </p:nvSpPr>
        <p:spPr/>
        <p:txBody>
          <a:bodyPr/>
          <a:lstStyle/>
          <a:p>
            <a:fld id="{3687BEAF-6B68-46DD-A874-7A95F0DB4145}" type="slidenum">
              <a:rPr lang="en-US" smtClean="0"/>
              <a:t>65</a:t>
            </a:fld>
            <a:endParaRPr lang="en-US"/>
          </a:p>
        </p:txBody>
      </p:sp>
    </p:spTree>
    <p:extLst>
      <p:ext uri="{BB962C8B-B14F-4D97-AF65-F5344CB8AC3E}">
        <p14:creationId xmlns:p14="http://schemas.microsoft.com/office/powerpoint/2010/main" val="4257967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5"/>
          <p:cNvSpPr>
            <a:spLocks noGrp="1" noChangeArrowheads="1"/>
          </p:cNvSpPr>
          <p:nvPr>
            <p:ph type="title"/>
          </p:nvPr>
        </p:nvSpPr>
        <p:spPr>
          <a:xfrm>
            <a:off x="685298" y="535839"/>
            <a:ext cx="7773405" cy="641892"/>
          </a:xfrm>
        </p:spPr>
        <p:txBody>
          <a:bodyPr>
            <a:noAutofit/>
          </a:bodyPr>
          <a:lstStyle/>
          <a:p>
            <a:r>
              <a:rPr lang="en-US" dirty="0"/>
              <a:t>Disk Access Time</a:t>
            </a:r>
          </a:p>
        </p:txBody>
      </p:sp>
      <p:sp>
        <p:nvSpPr>
          <p:cNvPr id="18434" name="Rectangle 2"/>
          <p:cNvSpPr>
            <a:spLocks noGrp="1" noChangeArrowheads="1"/>
          </p:cNvSpPr>
          <p:nvPr>
            <p:ph idx="1"/>
          </p:nvPr>
        </p:nvSpPr>
        <p:spPr>
          <a:xfrm>
            <a:off x="434926" y="1752600"/>
            <a:ext cx="5334000" cy="4336106"/>
          </a:xfrm>
        </p:spPr>
        <p:txBody>
          <a:bodyPr>
            <a:noAutofit/>
          </a:bodyPr>
          <a:lstStyle/>
          <a:p>
            <a:r>
              <a:rPr lang="en-US" sz="2800" b="1" dirty="0"/>
              <a:t>Seek time: </a:t>
            </a:r>
            <a:r>
              <a:rPr lang="en-US" sz="2800" dirty="0"/>
              <a:t>time required to move heads to the desired track.</a:t>
            </a:r>
          </a:p>
          <a:p>
            <a:r>
              <a:rPr lang="en-US" sz="2800" b="1" dirty="0"/>
              <a:t>Rotational latency: </a:t>
            </a:r>
            <a:r>
              <a:rPr lang="en-US" sz="2800" dirty="0"/>
              <a:t>time required for disk to rotate to beginning of correct block.</a:t>
            </a:r>
          </a:p>
          <a:p>
            <a:r>
              <a:rPr lang="en-US" sz="2800" b="1" dirty="0"/>
              <a:t>Transfer time:  </a:t>
            </a:r>
            <a:r>
              <a:rPr lang="en-US" sz="2800" dirty="0"/>
              <a:t>time required to transfer a block of data to the disk controller buffer.</a:t>
            </a:r>
          </a:p>
        </p:txBody>
      </p:sp>
      <p:sp>
        <p:nvSpPr>
          <p:cNvPr id="6" name="Slide Number Placeholder 5"/>
          <p:cNvSpPr>
            <a:spLocks noGrp="1"/>
          </p:cNvSpPr>
          <p:nvPr>
            <p:ph type="sldNum" sz="quarter" idx="12"/>
          </p:nvPr>
        </p:nvSpPr>
        <p:spPr>
          <a:xfrm>
            <a:off x="6553200" y="6433097"/>
            <a:ext cx="2133600" cy="365125"/>
          </a:xfrm>
        </p:spPr>
        <p:txBody>
          <a:bodyPr/>
          <a:lstStyle/>
          <a:p>
            <a:fld id="{E1EA7695-D855-4B03-9B7C-34781ACC89D6}" type="slidenum">
              <a:rPr lang="en-US" smtClean="0"/>
              <a:pPr/>
              <a:t>66</a:t>
            </a:fld>
            <a:endParaRPr lang="en-US"/>
          </a:p>
        </p:txBody>
      </p:sp>
      <p:pic>
        <p:nvPicPr>
          <p:cNvPr id="3" name="Picture 2" descr="A circular object with a blue and green line&#10;&#10;Description automatically generated">
            <a:extLst>
              <a:ext uri="{FF2B5EF4-FFF2-40B4-BE49-F238E27FC236}">
                <a16:creationId xmlns:a16="http://schemas.microsoft.com/office/drawing/2014/main" id="{E7482200-180C-4027-65B1-B8FED4D932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7300" y="4822765"/>
            <a:ext cx="3340615" cy="1804420"/>
          </a:xfrm>
          <a:prstGeom prst="rect">
            <a:avLst/>
          </a:prstGeom>
        </p:spPr>
      </p:pic>
      <p:pic>
        <p:nvPicPr>
          <p:cNvPr id="7" name="Picture 6" descr="A circular object with a red arrow&#10;&#10;Description automatically generated">
            <a:extLst>
              <a:ext uri="{FF2B5EF4-FFF2-40B4-BE49-F238E27FC236}">
                <a16:creationId xmlns:a16="http://schemas.microsoft.com/office/drawing/2014/main" id="{2DBAB699-73D3-EAFB-F3C5-428748EFA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1524000"/>
            <a:ext cx="3352807" cy="1816612"/>
          </a:xfrm>
          <a:prstGeom prst="rect">
            <a:avLst/>
          </a:prstGeom>
        </p:spPr>
      </p:pic>
      <p:pic>
        <p:nvPicPr>
          <p:cNvPr id="9" name="Picture 8" descr="A circular object with a black background&#10;&#10;Description automatically generated">
            <a:extLst>
              <a:ext uri="{FF2B5EF4-FFF2-40B4-BE49-F238E27FC236}">
                <a16:creationId xmlns:a16="http://schemas.microsoft.com/office/drawing/2014/main" id="{6D3D7E87-2F90-DEEE-65C3-5789B68B3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8384" y="3277015"/>
            <a:ext cx="3352807" cy="1597155"/>
          </a:xfrm>
          <a:prstGeom prst="rect">
            <a:avLst/>
          </a:prstGeom>
        </p:spPr>
      </p:pic>
    </p:spTree>
    <p:extLst>
      <p:ext uri="{BB962C8B-B14F-4D97-AF65-F5344CB8AC3E}">
        <p14:creationId xmlns:p14="http://schemas.microsoft.com/office/powerpoint/2010/main" val="209776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Effect transition="in" filter="fade">
                                      <p:cBhvr>
                                        <p:cTn id="7" dur="500"/>
                                        <p:tgtEl>
                                          <p:spTgt spid="1843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434">
                                            <p:txEl>
                                              <p:pRg st="2" end="2"/>
                                            </p:txEl>
                                          </p:spTgt>
                                        </p:tgtEl>
                                        <p:attrNameLst>
                                          <p:attrName>style.visibility</p:attrName>
                                        </p:attrNameLst>
                                      </p:cBhvr>
                                      <p:to>
                                        <p:strVal val="visible"/>
                                      </p:to>
                                    </p:set>
                                    <p:animEffect transition="in" filter="fade">
                                      <p:cBhvr>
                                        <p:cTn id="15" dur="500"/>
                                        <p:tgtEl>
                                          <p:spTgt spid="1843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Zone Recording</a:t>
            </a:r>
          </a:p>
        </p:txBody>
      </p:sp>
      <p:sp>
        <p:nvSpPr>
          <p:cNvPr id="5" name="Content Placeholder 4"/>
          <p:cNvSpPr>
            <a:spLocks noGrp="1"/>
          </p:cNvSpPr>
          <p:nvPr>
            <p:ph idx="1"/>
          </p:nvPr>
        </p:nvSpPr>
        <p:spPr>
          <a:xfrm>
            <a:off x="5054320" y="1665504"/>
            <a:ext cx="3861080" cy="4848602"/>
          </a:xfrm>
        </p:spPr>
        <p:txBody>
          <a:bodyPr/>
          <a:lstStyle/>
          <a:p>
            <a:pPr>
              <a:buNone/>
            </a:pPr>
            <a:r>
              <a:rPr lang="en-US" dirty="0"/>
              <a:t>   </a:t>
            </a:r>
            <a:r>
              <a:rPr lang="en-US" sz="2800" dirty="0"/>
              <a:t>Modern disks solve the recording density problem by having more blocks per track at the outer edge than near the center.  A typical disk might have a dozen or so such “zones.”</a:t>
            </a:r>
          </a:p>
        </p:txBody>
      </p:sp>
      <p:sp>
        <p:nvSpPr>
          <p:cNvPr id="7" name="Slide Number Placeholder 6"/>
          <p:cNvSpPr>
            <a:spLocks noGrp="1"/>
          </p:cNvSpPr>
          <p:nvPr>
            <p:ph type="sldNum" sz="quarter" idx="12"/>
          </p:nvPr>
        </p:nvSpPr>
        <p:spPr/>
        <p:txBody>
          <a:bodyPr/>
          <a:lstStyle/>
          <a:p>
            <a:fld id="{E1EA7695-D855-4B03-9B7C-34781ACC89D6}" type="slidenum">
              <a:rPr lang="en-US" smtClean="0"/>
              <a:pPr/>
              <a:t>67</a:t>
            </a:fld>
            <a:endParaRPr lang="en-US"/>
          </a:p>
        </p:txBody>
      </p:sp>
      <p:pic>
        <p:nvPicPr>
          <p:cNvPr id="4" name="Picture 3" descr="A disk with multiple cone recording.  The outermost track has 32 blocks; the innermost only four.  Tracks in between have larger numbers of blocks as one moves from innermost track to outermost track.">
            <a:extLst>
              <a:ext uri="{FF2B5EF4-FFF2-40B4-BE49-F238E27FC236}">
                <a16:creationId xmlns:a16="http://schemas.microsoft.com/office/drawing/2014/main" id="{36B87EFC-F667-7DC0-14E1-7E48993A5C1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8519" y="1458135"/>
            <a:ext cx="4544511" cy="4685305"/>
          </a:xfrm>
          <a:prstGeom prst="rect">
            <a:avLst/>
          </a:prstGeom>
        </p:spPr>
      </p:pic>
    </p:spTree>
    <p:extLst>
      <p:ext uri="{BB962C8B-B14F-4D97-AF65-F5344CB8AC3E}">
        <p14:creationId xmlns:p14="http://schemas.microsoft.com/office/powerpoint/2010/main" val="9302643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State Drives</a:t>
            </a:r>
          </a:p>
        </p:txBody>
      </p:sp>
      <p:sp>
        <p:nvSpPr>
          <p:cNvPr id="3" name="Content Placeholder 2"/>
          <p:cNvSpPr>
            <a:spLocks noGrp="1"/>
          </p:cNvSpPr>
          <p:nvPr>
            <p:ph idx="1"/>
          </p:nvPr>
        </p:nvSpPr>
        <p:spPr/>
        <p:txBody>
          <a:bodyPr/>
          <a:lstStyle/>
          <a:p>
            <a:r>
              <a:rPr lang="en-US" sz="2700" dirty="0"/>
              <a:t>Can directly replace magnetic disks mechanically and electrically.</a:t>
            </a:r>
          </a:p>
          <a:p>
            <a:r>
              <a:rPr lang="en-US" sz="2700" dirty="0"/>
              <a:t>No moving parts.</a:t>
            </a:r>
          </a:p>
          <a:p>
            <a:r>
              <a:rPr lang="en-US" sz="2700" dirty="0"/>
              <a:t>Flash memory.</a:t>
            </a:r>
          </a:p>
          <a:p>
            <a:r>
              <a:rPr lang="en-US" sz="2700" dirty="0"/>
              <a:t>Data is organized in pages within blocks.</a:t>
            </a:r>
          </a:p>
          <a:p>
            <a:r>
              <a:rPr lang="en-US" sz="2700" dirty="0"/>
              <a:t>Reading is at the page level, writing at </a:t>
            </a:r>
            <a:r>
              <a:rPr lang="en-US" sz="2700"/>
              <a:t>block level.</a:t>
            </a:r>
            <a:endParaRPr lang="en-US" sz="2700" dirty="0"/>
          </a:p>
          <a:p>
            <a:r>
              <a:rPr lang="en-US" sz="2700" dirty="0"/>
              <a:t>Wear-leveling used to extend life.</a:t>
            </a:r>
          </a:p>
          <a:p>
            <a:r>
              <a:rPr lang="en-US" sz="2700" dirty="0"/>
              <a:t>Controller logic used to manage memory space and provide fast reads/writes.</a:t>
            </a:r>
          </a:p>
          <a:p>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68</a:t>
            </a:fld>
            <a:endParaRPr lang="en-US"/>
          </a:p>
        </p:txBody>
      </p:sp>
    </p:spTree>
    <p:extLst>
      <p:ext uri="{BB962C8B-B14F-4D97-AF65-F5344CB8AC3E}">
        <p14:creationId xmlns:p14="http://schemas.microsoft.com/office/powerpoint/2010/main" val="250883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t>Redundant Data Storage</a:t>
            </a:r>
          </a:p>
        </p:txBody>
      </p:sp>
      <p:sp>
        <p:nvSpPr>
          <p:cNvPr id="23555" name="Rectangle 3"/>
          <p:cNvSpPr>
            <a:spLocks noGrp="1" noChangeArrowheads="1"/>
          </p:cNvSpPr>
          <p:nvPr>
            <p:ph idx="1"/>
          </p:nvPr>
        </p:nvSpPr>
        <p:spPr/>
        <p:txBody>
          <a:bodyPr/>
          <a:lstStyle/>
          <a:p>
            <a:r>
              <a:rPr lang="en-US" sz="2800" dirty="0"/>
              <a:t>If redundant (duplicative) data are stored on two or more disks, the failure of any single disk will not cause data loss.</a:t>
            </a:r>
          </a:p>
          <a:p>
            <a:r>
              <a:rPr lang="en-US" sz="2800" dirty="0"/>
              <a:t>RAID = redundant array of inexpensive disks.</a:t>
            </a:r>
          </a:p>
          <a:p>
            <a:r>
              <a:rPr lang="en-US" sz="2800" dirty="0"/>
              <a:t>“Levels” of RAID</a:t>
            </a:r>
          </a:p>
          <a:p>
            <a:pPr lvl="1"/>
            <a:r>
              <a:rPr lang="en-US" dirty="0"/>
              <a:t>RAID 1: Mirrored disk volumes</a:t>
            </a:r>
          </a:p>
          <a:p>
            <a:pPr lvl="1"/>
            <a:r>
              <a:rPr lang="en-US" dirty="0"/>
              <a:t>RAID 5: Bits of each data word duplicated across three or more drives.</a:t>
            </a:r>
          </a:p>
          <a:p>
            <a:pPr lvl="1"/>
            <a:r>
              <a:rPr lang="en-US" dirty="0"/>
              <a:t>There are other levels.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69</a:t>
            </a:fld>
            <a:endParaRPr lang="en-US"/>
          </a:p>
        </p:txBody>
      </p:sp>
    </p:spTree>
    <p:extLst>
      <p:ext uri="{BB962C8B-B14F-4D97-AF65-F5344CB8AC3E}">
        <p14:creationId xmlns:p14="http://schemas.microsoft.com/office/powerpoint/2010/main" val="116117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animEffect transition="in" filter="fade">
                                      <p:cBhvr>
                                        <p:cTn id="15" dur="500"/>
                                        <p:tgtEl>
                                          <p:spTgt spid="2355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555">
                                            <p:txEl>
                                              <p:pRg st="4" end="4"/>
                                            </p:txEl>
                                          </p:spTgt>
                                        </p:tgtEl>
                                        <p:attrNameLst>
                                          <p:attrName>style.visibility</p:attrName>
                                        </p:attrNameLst>
                                      </p:cBhvr>
                                      <p:to>
                                        <p:strVal val="visible"/>
                                      </p:to>
                                    </p:set>
                                    <p:animEffect transition="in" filter="fade">
                                      <p:cBhvr>
                                        <p:cTn id="20" dur="500"/>
                                        <p:tgtEl>
                                          <p:spTgt spid="2355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3555">
                                            <p:txEl>
                                              <p:pRg st="5" end="5"/>
                                            </p:txEl>
                                          </p:spTgt>
                                        </p:tgtEl>
                                        <p:attrNameLst>
                                          <p:attrName>style.visibility</p:attrName>
                                        </p:attrNameLst>
                                      </p:cBhvr>
                                      <p:to>
                                        <p:strVal val="visible"/>
                                      </p:to>
                                    </p:set>
                                    <p:animEffect transition="in" filter="fade">
                                      <p:cBhvr>
                                        <p:cTn id="25"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8A271-C34C-5901-B2B3-91FA73D105EA}"/>
              </a:ext>
            </a:extLst>
          </p:cNvPr>
          <p:cNvSpPr>
            <a:spLocks noGrp="1"/>
          </p:cNvSpPr>
          <p:nvPr>
            <p:ph type="title"/>
          </p:nvPr>
        </p:nvSpPr>
        <p:spPr/>
        <p:txBody>
          <a:bodyPr/>
          <a:lstStyle/>
          <a:p>
            <a:r>
              <a:rPr lang="en-US" dirty="0"/>
              <a:t>The Instruction Cycle</a:t>
            </a:r>
          </a:p>
        </p:txBody>
      </p:sp>
      <p:sp>
        <p:nvSpPr>
          <p:cNvPr id="3" name="Content Placeholder 2">
            <a:extLst>
              <a:ext uri="{FF2B5EF4-FFF2-40B4-BE49-F238E27FC236}">
                <a16:creationId xmlns:a16="http://schemas.microsoft.com/office/drawing/2014/main" id="{CD5E1C55-7FE2-D905-E123-38F1BDB0F420}"/>
              </a:ext>
            </a:extLst>
          </p:cNvPr>
          <p:cNvSpPr>
            <a:spLocks noGrp="1"/>
          </p:cNvSpPr>
          <p:nvPr>
            <p:ph idx="1"/>
          </p:nvPr>
        </p:nvSpPr>
        <p:spPr/>
        <p:txBody>
          <a:bodyPr/>
          <a:lstStyle/>
          <a:p>
            <a:r>
              <a:rPr lang="en-US" b="1" dirty="0"/>
              <a:t>Fetch</a:t>
            </a:r>
            <a:r>
              <a:rPr lang="en-US" dirty="0"/>
              <a:t> an instruction from memory. </a:t>
            </a:r>
          </a:p>
          <a:p>
            <a:r>
              <a:rPr lang="en-US" b="1" dirty="0"/>
              <a:t>Decode</a:t>
            </a:r>
            <a:r>
              <a:rPr lang="en-US" dirty="0"/>
              <a:t> the instruction.</a:t>
            </a:r>
          </a:p>
          <a:p>
            <a:r>
              <a:rPr lang="en-US" b="1" dirty="0"/>
              <a:t>Execute</a:t>
            </a:r>
            <a:r>
              <a:rPr lang="en-US" dirty="0"/>
              <a:t> the decoded instruction.</a:t>
            </a:r>
            <a:br>
              <a:rPr lang="en-US" dirty="0"/>
            </a:br>
            <a:endParaRPr lang="en-US" dirty="0"/>
          </a:p>
          <a:p>
            <a:r>
              <a:rPr lang="en-US" dirty="0"/>
              <a:t>The instruction cycle is executed repeatedly for as long as the computer is running.</a:t>
            </a:r>
          </a:p>
        </p:txBody>
      </p:sp>
    </p:spTree>
    <p:extLst>
      <p:ext uri="{BB962C8B-B14F-4D97-AF65-F5344CB8AC3E}">
        <p14:creationId xmlns:p14="http://schemas.microsoft.com/office/powerpoint/2010/main" val="178842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RAID is not ‘Backup’</a:t>
            </a:r>
          </a:p>
        </p:txBody>
      </p:sp>
      <p:sp>
        <p:nvSpPr>
          <p:cNvPr id="3" name="Content Placeholder 2"/>
          <p:cNvSpPr>
            <a:spLocks noGrp="1"/>
          </p:cNvSpPr>
          <p:nvPr>
            <p:ph idx="1"/>
          </p:nvPr>
        </p:nvSpPr>
        <p:spPr>
          <a:xfrm>
            <a:off x="685298" y="1600199"/>
            <a:ext cx="7925302" cy="4498695"/>
          </a:xfrm>
        </p:spPr>
        <p:txBody>
          <a:bodyPr/>
          <a:lstStyle/>
          <a:p>
            <a:r>
              <a:rPr lang="en-US" dirty="0"/>
              <a:t>RAID protects against </a:t>
            </a:r>
            <a:r>
              <a:rPr lang="en-US" i="1" dirty="0"/>
              <a:t>disk hardware failure </a:t>
            </a:r>
            <a:r>
              <a:rPr lang="en-US" dirty="0"/>
              <a:t>by storing redundant bits on more than one disk.</a:t>
            </a:r>
          </a:p>
          <a:p>
            <a:r>
              <a:rPr lang="en-US" dirty="0"/>
              <a:t>It </a:t>
            </a:r>
            <a:r>
              <a:rPr lang="en-US" i="1" dirty="0"/>
              <a:t>does not </a:t>
            </a:r>
            <a:r>
              <a:rPr lang="en-US" dirty="0"/>
              <a:t>protect against other causes of data loss:</a:t>
            </a:r>
          </a:p>
          <a:p>
            <a:pPr lvl="1"/>
            <a:r>
              <a:rPr lang="en-US" dirty="0"/>
              <a:t>File accidentally deleted.</a:t>
            </a:r>
          </a:p>
          <a:p>
            <a:pPr lvl="1"/>
            <a:r>
              <a:rPr lang="en-US" dirty="0"/>
              <a:t>Program error corrupts </a:t>
            </a:r>
            <a:r>
              <a:rPr lang="en-US" b="1" dirty="0"/>
              <a:t>/</a:t>
            </a:r>
            <a:r>
              <a:rPr lang="en-US" dirty="0"/>
              <a:t> destroys data.</a:t>
            </a:r>
          </a:p>
          <a:p>
            <a:pPr lvl="1"/>
            <a:r>
              <a:rPr lang="en-US" dirty="0"/>
              <a:t>Fire or other disaster.</a:t>
            </a:r>
          </a:p>
          <a:p>
            <a:pPr lvl="1"/>
            <a:r>
              <a:rPr lang="en-US" dirty="0"/>
              <a:t>Etc.</a:t>
            </a:r>
          </a:p>
        </p:txBody>
      </p:sp>
      <p:sp>
        <p:nvSpPr>
          <p:cNvPr id="4" name="Slide Number Placeholder 3"/>
          <p:cNvSpPr>
            <a:spLocks noGrp="1"/>
          </p:cNvSpPr>
          <p:nvPr>
            <p:ph type="sldNum" sz="quarter" idx="12"/>
          </p:nvPr>
        </p:nvSpPr>
        <p:spPr/>
        <p:txBody>
          <a:bodyPr/>
          <a:lstStyle/>
          <a:p>
            <a:fld id="{CE6CBA24-E18B-42AC-A34E-360F8A268393}" type="slidenum">
              <a:rPr lang="en-US" smtClean="0"/>
              <a:pPr/>
              <a:t>70</a:t>
            </a:fld>
            <a:endParaRPr lang="en-US"/>
          </a:p>
        </p:txBody>
      </p:sp>
    </p:spTree>
    <p:extLst>
      <p:ext uri="{BB962C8B-B14F-4D97-AF65-F5344CB8AC3E}">
        <p14:creationId xmlns:p14="http://schemas.microsoft.com/office/powerpoint/2010/main" val="55195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End of RAID</a:t>
            </a:r>
          </a:p>
        </p:txBody>
      </p:sp>
      <p:sp>
        <p:nvSpPr>
          <p:cNvPr id="3" name="Content Placeholder 2"/>
          <p:cNvSpPr>
            <a:spLocks noGrp="1"/>
          </p:cNvSpPr>
          <p:nvPr>
            <p:ph idx="1"/>
          </p:nvPr>
        </p:nvSpPr>
        <p:spPr/>
        <p:txBody>
          <a:bodyPr/>
          <a:lstStyle/>
          <a:p>
            <a:r>
              <a:rPr lang="en-US" dirty="0"/>
              <a:t>When a drive in a RAID 5 array fails, the array keeps working…</a:t>
            </a:r>
          </a:p>
          <a:p>
            <a:r>
              <a:rPr lang="en-US" dirty="0"/>
              <a:t>… but it’s </a:t>
            </a:r>
            <a:r>
              <a:rPr lang="en-US" i="1" dirty="0"/>
              <a:t>not redundant</a:t>
            </a:r>
            <a:r>
              <a:rPr lang="en-US" dirty="0"/>
              <a:t> anymore!</a:t>
            </a:r>
          </a:p>
          <a:p>
            <a:r>
              <a:rPr lang="en-US" dirty="0"/>
              <a:t>The failed drive must be replaced, and the array re-built before any other drive failure.</a:t>
            </a:r>
          </a:p>
          <a:p>
            <a:r>
              <a:rPr lang="en-US" dirty="0"/>
              <a:t>Large drives make the rebuild time longer.</a:t>
            </a:r>
          </a:p>
          <a:p>
            <a:r>
              <a:rPr lang="en-US" dirty="0"/>
              <a:t>The longer the rebuild time, the greater the chance of a catastrophic failure.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71</a:t>
            </a:fld>
            <a:endParaRPr lang="en-US"/>
          </a:p>
        </p:txBody>
      </p:sp>
    </p:spTree>
    <p:extLst>
      <p:ext uri="{BB962C8B-B14F-4D97-AF65-F5344CB8AC3E}">
        <p14:creationId xmlns:p14="http://schemas.microsoft.com/office/powerpoint/2010/main" val="98884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Magnetic Tape</a:t>
            </a:r>
          </a:p>
        </p:txBody>
      </p:sp>
      <p:sp>
        <p:nvSpPr>
          <p:cNvPr id="29699" name="Rectangle 3"/>
          <p:cNvSpPr>
            <a:spLocks noGrp="1" noChangeArrowheads="1"/>
          </p:cNvSpPr>
          <p:nvPr>
            <p:ph idx="1"/>
          </p:nvPr>
        </p:nvSpPr>
        <p:spPr/>
        <p:txBody>
          <a:bodyPr>
            <a:normAutofit lnSpcReduction="10000"/>
          </a:bodyPr>
          <a:lstStyle/>
          <a:p>
            <a:r>
              <a:rPr lang="en-US" dirty="0"/>
              <a:t>Offline and “near-line” storage</a:t>
            </a:r>
          </a:p>
          <a:p>
            <a:r>
              <a:rPr lang="en-US" dirty="0"/>
              <a:t>Archival purposes</a:t>
            </a:r>
          </a:p>
          <a:p>
            <a:r>
              <a:rPr lang="en-US" dirty="0"/>
              <a:t>Disaster recovery</a:t>
            </a:r>
          </a:p>
          <a:p>
            <a:r>
              <a:rPr lang="en-US" dirty="0"/>
              <a:t>Tape Cartridges</a:t>
            </a:r>
          </a:p>
          <a:p>
            <a:pPr lvl="1"/>
            <a:r>
              <a:rPr lang="en-US" dirty="0"/>
              <a:t>20 – 144 tracks (side by side)</a:t>
            </a:r>
          </a:p>
          <a:p>
            <a:pPr lvl="1"/>
            <a:r>
              <a:rPr lang="en-US" dirty="0"/>
              <a:t>Read serially </a:t>
            </a:r>
          </a:p>
          <a:p>
            <a:pPr lvl="1"/>
            <a:r>
              <a:rPr lang="en-US" dirty="0"/>
              <a:t>“Smart” tapes</a:t>
            </a:r>
          </a:p>
          <a:p>
            <a:r>
              <a:rPr lang="en-US" dirty="0"/>
              <a:t>Tape “libraries” and auto-loaders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72</a:t>
            </a:fld>
            <a:endParaRPr lang="en-US"/>
          </a:p>
        </p:txBody>
      </p:sp>
    </p:spTree>
    <p:extLst>
      <p:ext uri="{BB962C8B-B14F-4D97-AF65-F5344CB8AC3E}">
        <p14:creationId xmlns:p14="http://schemas.microsoft.com/office/powerpoint/2010/main" val="99807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9699">
                                            <p:txEl>
                                              <p:pRg st="4" end="4"/>
                                            </p:txEl>
                                          </p:spTgt>
                                        </p:tgtEl>
                                        <p:attrNameLst>
                                          <p:attrName>style.visibility</p:attrName>
                                        </p:attrNameLst>
                                      </p:cBhvr>
                                      <p:to>
                                        <p:strVal val="visible"/>
                                      </p:to>
                                    </p:set>
                                    <p:animEffect transition="in" filter="fade">
                                      <p:cBhvr>
                                        <p:cTn id="20" dur="500"/>
                                        <p:tgtEl>
                                          <p:spTgt spid="29699">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9699">
                                            <p:txEl>
                                              <p:pRg st="5" end="5"/>
                                            </p:txEl>
                                          </p:spTgt>
                                        </p:tgtEl>
                                        <p:attrNameLst>
                                          <p:attrName>style.visibility</p:attrName>
                                        </p:attrNameLst>
                                      </p:cBhvr>
                                      <p:to>
                                        <p:strVal val="visible"/>
                                      </p:to>
                                    </p:set>
                                    <p:animEffect transition="in" filter="fade">
                                      <p:cBhvr>
                                        <p:cTn id="23" dur="500"/>
                                        <p:tgtEl>
                                          <p:spTgt spid="29699">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9699">
                                            <p:txEl>
                                              <p:pRg st="6" end="6"/>
                                            </p:txEl>
                                          </p:spTgt>
                                        </p:tgtEl>
                                        <p:attrNameLst>
                                          <p:attrName>style.visibility</p:attrName>
                                        </p:attrNameLst>
                                      </p:cBhvr>
                                      <p:to>
                                        <p:strVal val="visible"/>
                                      </p:to>
                                    </p:set>
                                    <p:animEffect transition="in" filter="fade">
                                      <p:cBhvr>
                                        <p:cTn id="26" dur="500"/>
                                        <p:tgtEl>
                                          <p:spTgt spid="29699">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9699">
                                            <p:txEl>
                                              <p:pRg st="7" end="7"/>
                                            </p:txEl>
                                          </p:spTgt>
                                        </p:tgtEl>
                                        <p:attrNameLst>
                                          <p:attrName>style.visibility</p:attrName>
                                        </p:attrNameLst>
                                      </p:cBhvr>
                                      <p:to>
                                        <p:strVal val="visible"/>
                                      </p:to>
                                    </p:set>
                                    <p:animEffect transition="in" filter="fade">
                                      <p:cBhvr>
                                        <p:cTn id="31" dur="500"/>
                                        <p:tgtEl>
                                          <p:spTgt spid="296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LCD Displays</a:t>
            </a:r>
          </a:p>
        </p:txBody>
      </p:sp>
      <p:sp>
        <p:nvSpPr>
          <p:cNvPr id="34819" name="Rectangle 3"/>
          <p:cNvSpPr>
            <a:spLocks noGrp="1" noChangeArrowheads="1"/>
          </p:cNvSpPr>
          <p:nvPr>
            <p:ph idx="1"/>
          </p:nvPr>
        </p:nvSpPr>
        <p:spPr>
          <a:xfrm>
            <a:off x="520506" y="1676399"/>
            <a:ext cx="7938198" cy="4572001"/>
          </a:xfrm>
        </p:spPr>
        <p:txBody>
          <a:bodyPr>
            <a:normAutofit lnSpcReduction="10000"/>
          </a:bodyPr>
          <a:lstStyle/>
          <a:p>
            <a:pPr>
              <a:spcBef>
                <a:spcPct val="10000"/>
              </a:spcBef>
            </a:pPr>
            <a:r>
              <a:rPr lang="en-US" dirty="0"/>
              <a:t>Fluorescent backlight panel.</a:t>
            </a:r>
          </a:p>
          <a:p>
            <a:pPr>
              <a:spcBef>
                <a:spcPct val="10000"/>
              </a:spcBef>
            </a:pPr>
            <a:r>
              <a:rPr lang="en-US" dirty="0"/>
              <a:t>3 color cells per pixel.</a:t>
            </a:r>
          </a:p>
          <a:p>
            <a:pPr>
              <a:spcBef>
                <a:spcPct val="10000"/>
              </a:spcBef>
            </a:pPr>
            <a:r>
              <a:rPr lang="en-US" dirty="0"/>
              <a:t>Operation</a:t>
            </a:r>
          </a:p>
          <a:p>
            <a:pPr lvl="1">
              <a:lnSpc>
                <a:spcPct val="90000"/>
              </a:lnSpc>
              <a:spcBef>
                <a:spcPts val="600"/>
              </a:spcBef>
            </a:pPr>
            <a:r>
              <a:rPr lang="en-US" sz="2400" dirty="0"/>
              <a:t>1</a:t>
            </a:r>
            <a:r>
              <a:rPr lang="en-US" sz="2400" baseline="30000" dirty="0"/>
              <a:t>st</a:t>
            </a:r>
            <a:r>
              <a:rPr lang="en-US" sz="2400" dirty="0"/>
              <a:t> filter polarizes light in a specific direction</a:t>
            </a:r>
          </a:p>
          <a:p>
            <a:pPr lvl="1">
              <a:lnSpc>
                <a:spcPct val="90000"/>
              </a:lnSpc>
              <a:spcBef>
                <a:spcPts val="600"/>
              </a:spcBef>
            </a:pPr>
            <a:r>
              <a:rPr lang="en-US" sz="2400" dirty="0"/>
              <a:t>Electric charge rotates molecules in liquid crystal cells proportional to the strength of each color signal, changing polarization.</a:t>
            </a:r>
          </a:p>
          <a:p>
            <a:pPr lvl="1">
              <a:lnSpc>
                <a:spcPct val="90000"/>
              </a:lnSpc>
              <a:spcBef>
                <a:spcPts val="600"/>
              </a:spcBef>
            </a:pPr>
            <a:r>
              <a:rPr lang="en-US" sz="2400" dirty="0"/>
              <a:t>Color filters only let through red, green, and blue light.</a:t>
            </a:r>
          </a:p>
          <a:p>
            <a:pPr lvl="1">
              <a:lnSpc>
                <a:spcPct val="90000"/>
              </a:lnSpc>
              <a:spcBef>
                <a:spcPts val="600"/>
              </a:spcBef>
            </a:pPr>
            <a:r>
              <a:rPr lang="en-US" sz="2400" dirty="0"/>
              <a:t>Final filter lets through light with brightness proportional to the polarization twist.</a:t>
            </a:r>
          </a:p>
        </p:txBody>
      </p:sp>
      <p:sp>
        <p:nvSpPr>
          <p:cNvPr id="4" name="Slide Number Placeholder 3"/>
          <p:cNvSpPr>
            <a:spLocks noGrp="1"/>
          </p:cNvSpPr>
          <p:nvPr>
            <p:ph type="sldNum" sz="quarter" idx="12"/>
          </p:nvPr>
        </p:nvSpPr>
        <p:spPr/>
        <p:txBody>
          <a:bodyPr/>
          <a:lstStyle/>
          <a:p>
            <a:fld id="{E1EA7695-D855-4B03-9B7C-34781ACC89D6}" type="slidenum">
              <a:rPr lang="en-US" smtClean="0"/>
              <a:pPr/>
              <a:t>73</a:t>
            </a:fld>
            <a:endParaRPr lang="en-US"/>
          </a:p>
        </p:txBody>
      </p:sp>
    </p:spTree>
    <p:extLst>
      <p:ext uri="{BB962C8B-B14F-4D97-AF65-F5344CB8AC3E}">
        <p14:creationId xmlns:p14="http://schemas.microsoft.com/office/powerpoint/2010/main" val="10948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4819">
                                            <p:txEl>
                                              <p:pRg st="3" end="3"/>
                                            </p:txEl>
                                          </p:spTgt>
                                        </p:tgtEl>
                                        <p:attrNameLst>
                                          <p:attrName>style.visibility</p:attrName>
                                        </p:attrNameLst>
                                      </p:cBhvr>
                                      <p:to>
                                        <p:strVal val="visible"/>
                                      </p:to>
                                    </p:set>
                                    <p:animEffect transition="in" filter="fade">
                                      <p:cBhvr>
                                        <p:cTn id="15" dur="500"/>
                                        <p:tgtEl>
                                          <p:spTgt spid="3481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4819">
                                            <p:txEl>
                                              <p:pRg st="4" end="4"/>
                                            </p:txEl>
                                          </p:spTgt>
                                        </p:tgtEl>
                                        <p:attrNameLst>
                                          <p:attrName>style.visibility</p:attrName>
                                        </p:attrNameLst>
                                      </p:cBhvr>
                                      <p:to>
                                        <p:strVal val="visible"/>
                                      </p:to>
                                    </p:set>
                                    <p:animEffect transition="in" filter="fade">
                                      <p:cBhvr>
                                        <p:cTn id="20" dur="500"/>
                                        <p:tgtEl>
                                          <p:spTgt spid="3481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animEffect transition="in" filter="fade">
                                      <p:cBhvr>
                                        <p:cTn id="25" dur="500"/>
                                        <p:tgtEl>
                                          <p:spTgt spid="34819">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4819">
                                            <p:txEl>
                                              <p:pRg st="6" end="6"/>
                                            </p:txEl>
                                          </p:spTgt>
                                        </p:tgtEl>
                                        <p:attrNameLst>
                                          <p:attrName>style.visibility</p:attrName>
                                        </p:attrNameLst>
                                      </p:cBhvr>
                                      <p:to>
                                        <p:strVal val="visible"/>
                                      </p:to>
                                    </p:set>
                                    <p:animEffect transition="in" filter="fade">
                                      <p:cBhvr>
                                        <p:cTn id="30" dur="500"/>
                                        <p:tgtEl>
                                          <p:spTgt spid="348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C14F6-5CC2-0509-C851-FB6B722CCC0F}"/>
              </a:ext>
            </a:extLst>
          </p:cNvPr>
          <p:cNvSpPr>
            <a:spLocks noGrp="1"/>
          </p:cNvSpPr>
          <p:nvPr>
            <p:ph type="title"/>
          </p:nvPr>
        </p:nvSpPr>
        <p:spPr/>
        <p:txBody>
          <a:bodyPr/>
          <a:lstStyle/>
          <a:p>
            <a:r>
              <a:rPr lang="en-US" dirty="0"/>
              <a:t>Organic LED (OLED) Displays</a:t>
            </a:r>
          </a:p>
        </p:txBody>
      </p:sp>
      <p:sp>
        <p:nvSpPr>
          <p:cNvPr id="3" name="Content Placeholder 2">
            <a:extLst>
              <a:ext uri="{FF2B5EF4-FFF2-40B4-BE49-F238E27FC236}">
                <a16:creationId xmlns:a16="http://schemas.microsoft.com/office/drawing/2014/main" id="{84473A77-A61B-44BE-2BA8-A06E87D8219A}"/>
              </a:ext>
            </a:extLst>
          </p:cNvPr>
          <p:cNvSpPr>
            <a:spLocks noGrp="1"/>
          </p:cNvSpPr>
          <p:nvPr>
            <p:ph idx="1"/>
          </p:nvPr>
        </p:nvSpPr>
        <p:spPr/>
        <p:txBody>
          <a:bodyPr/>
          <a:lstStyle/>
          <a:p>
            <a:r>
              <a:rPr lang="en-US" dirty="0"/>
              <a:t>Made with organic compounds that emit red, green, or blue light.</a:t>
            </a:r>
          </a:p>
          <a:p>
            <a:r>
              <a:rPr lang="en-US" dirty="0"/>
              <a:t>No backlight needed.</a:t>
            </a:r>
          </a:p>
          <a:p>
            <a:r>
              <a:rPr lang="en-US" dirty="0"/>
              <a:t>No mechanical change as with liquid crystals, so response time of a millisecond or less.</a:t>
            </a:r>
          </a:p>
        </p:txBody>
      </p:sp>
      <p:sp>
        <p:nvSpPr>
          <p:cNvPr id="4" name="Slide Number Placeholder 3">
            <a:extLst>
              <a:ext uri="{FF2B5EF4-FFF2-40B4-BE49-F238E27FC236}">
                <a16:creationId xmlns:a16="http://schemas.microsoft.com/office/drawing/2014/main" id="{4B09EACE-83A1-B9C0-F4B7-F843073ECF2A}"/>
              </a:ext>
            </a:extLst>
          </p:cNvPr>
          <p:cNvSpPr>
            <a:spLocks noGrp="1"/>
          </p:cNvSpPr>
          <p:nvPr>
            <p:ph type="sldNum" sz="quarter" idx="12"/>
          </p:nvPr>
        </p:nvSpPr>
        <p:spPr/>
        <p:txBody>
          <a:bodyPr/>
          <a:lstStyle/>
          <a:p>
            <a:fld id="{3687BEAF-6B68-46DD-A874-7A95F0DB4145}" type="slidenum">
              <a:rPr lang="en-US" smtClean="0"/>
              <a:t>74</a:t>
            </a:fld>
            <a:endParaRPr lang="en-US"/>
          </a:p>
        </p:txBody>
      </p:sp>
    </p:spTree>
    <p:extLst>
      <p:ext uri="{BB962C8B-B14F-4D97-AF65-F5344CB8AC3E}">
        <p14:creationId xmlns:p14="http://schemas.microsoft.com/office/powerpoint/2010/main" val="4276004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AD42A-DD05-95FE-8920-D5A9C5FDE289}"/>
              </a:ext>
            </a:extLst>
          </p:cNvPr>
          <p:cNvSpPr>
            <a:spLocks noGrp="1"/>
          </p:cNvSpPr>
          <p:nvPr>
            <p:ph type="title"/>
          </p:nvPr>
        </p:nvSpPr>
        <p:spPr/>
        <p:txBody>
          <a:bodyPr/>
          <a:lstStyle/>
          <a:p>
            <a:r>
              <a:rPr lang="en-US" dirty="0"/>
              <a:t>Touchscreens</a:t>
            </a:r>
          </a:p>
        </p:txBody>
      </p:sp>
      <p:sp>
        <p:nvSpPr>
          <p:cNvPr id="3" name="Content Placeholder 2">
            <a:extLst>
              <a:ext uri="{FF2B5EF4-FFF2-40B4-BE49-F238E27FC236}">
                <a16:creationId xmlns:a16="http://schemas.microsoft.com/office/drawing/2014/main" id="{4B4B1514-2407-1368-9D4E-E6ABA34F187E}"/>
              </a:ext>
            </a:extLst>
          </p:cNvPr>
          <p:cNvSpPr>
            <a:spLocks noGrp="1"/>
          </p:cNvSpPr>
          <p:nvPr>
            <p:ph idx="1"/>
          </p:nvPr>
        </p:nvSpPr>
        <p:spPr/>
        <p:txBody>
          <a:bodyPr/>
          <a:lstStyle/>
          <a:p>
            <a:r>
              <a:rPr lang="en-US" dirty="0"/>
              <a:t>Capacitive touch screens are most common, depend on the fact that the human body is a conductor of electricity.</a:t>
            </a:r>
          </a:p>
          <a:p>
            <a:r>
              <a:rPr lang="en-US" dirty="0"/>
              <a:t>Contact is reported as X-Y coordinates.</a:t>
            </a:r>
          </a:p>
          <a:p>
            <a:r>
              <a:rPr lang="en-US" dirty="0"/>
              <a:t>Single-touch and multi-touch screens are available.</a:t>
            </a:r>
          </a:p>
          <a:p>
            <a:r>
              <a:rPr lang="en-US" dirty="0"/>
              <a:t>Motion sensing is available.</a:t>
            </a:r>
          </a:p>
          <a:p>
            <a:endParaRPr lang="en-US" dirty="0"/>
          </a:p>
        </p:txBody>
      </p:sp>
      <p:sp>
        <p:nvSpPr>
          <p:cNvPr id="4" name="Slide Number Placeholder 3">
            <a:extLst>
              <a:ext uri="{FF2B5EF4-FFF2-40B4-BE49-F238E27FC236}">
                <a16:creationId xmlns:a16="http://schemas.microsoft.com/office/drawing/2014/main" id="{6DF1F102-AFD7-16AE-C996-B881F56B810C}"/>
              </a:ext>
            </a:extLst>
          </p:cNvPr>
          <p:cNvSpPr>
            <a:spLocks noGrp="1"/>
          </p:cNvSpPr>
          <p:nvPr>
            <p:ph type="sldNum" sz="quarter" idx="12"/>
          </p:nvPr>
        </p:nvSpPr>
        <p:spPr/>
        <p:txBody>
          <a:bodyPr/>
          <a:lstStyle/>
          <a:p>
            <a:fld id="{3687BEAF-6B68-46DD-A874-7A95F0DB4145}" type="slidenum">
              <a:rPr lang="en-US" smtClean="0"/>
              <a:t>75</a:t>
            </a:fld>
            <a:endParaRPr lang="en-US"/>
          </a:p>
        </p:txBody>
      </p:sp>
    </p:spTree>
    <p:extLst>
      <p:ext uri="{BB962C8B-B14F-4D97-AF65-F5344CB8AC3E}">
        <p14:creationId xmlns:p14="http://schemas.microsoft.com/office/powerpoint/2010/main" val="3721521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Printers</a:t>
            </a:r>
          </a:p>
        </p:txBody>
      </p:sp>
      <p:sp>
        <p:nvSpPr>
          <p:cNvPr id="37891" name="Rectangle 3"/>
          <p:cNvSpPr>
            <a:spLocks noGrp="1" noChangeArrowheads="1"/>
          </p:cNvSpPr>
          <p:nvPr>
            <p:ph idx="1"/>
          </p:nvPr>
        </p:nvSpPr>
        <p:spPr/>
        <p:txBody>
          <a:bodyPr>
            <a:normAutofit lnSpcReduction="10000"/>
          </a:bodyPr>
          <a:lstStyle/>
          <a:p>
            <a:pPr>
              <a:lnSpc>
                <a:spcPct val="90000"/>
              </a:lnSpc>
            </a:pPr>
            <a:r>
              <a:rPr lang="en-US" dirty="0"/>
              <a:t>Dots vs. pixels</a:t>
            </a:r>
          </a:p>
          <a:p>
            <a:pPr lvl="1">
              <a:lnSpc>
                <a:spcPct val="90000"/>
              </a:lnSpc>
            </a:pPr>
            <a:r>
              <a:rPr lang="en-US" dirty="0"/>
              <a:t>300-2400 dpi vs. 70-100 pixels per inch</a:t>
            </a:r>
          </a:p>
          <a:p>
            <a:pPr lvl="1">
              <a:lnSpc>
                <a:spcPct val="90000"/>
              </a:lnSpc>
            </a:pPr>
            <a:r>
              <a:rPr lang="en-US" b="1" dirty="0"/>
              <a:t>Dots are on or off, pixels have intensities</a:t>
            </a:r>
          </a:p>
          <a:p>
            <a:pPr>
              <a:lnSpc>
                <a:spcPct val="90000"/>
              </a:lnSpc>
            </a:pPr>
            <a:r>
              <a:rPr lang="en-US" sz="2900" dirty="0"/>
              <a:t>Types</a:t>
            </a:r>
            <a:endParaRPr lang="en-US" sz="2700" dirty="0"/>
          </a:p>
          <a:p>
            <a:pPr lvl="1">
              <a:lnSpc>
                <a:spcPct val="90000"/>
              </a:lnSpc>
            </a:pPr>
            <a:r>
              <a:rPr lang="en-US" dirty="0"/>
              <a:t>Inkjet – squirts heated droplets of ink</a:t>
            </a:r>
          </a:p>
          <a:p>
            <a:pPr lvl="1">
              <a:lnSpc>
                <a:spcPct val="90000"/>
              </a:lnSpc>
            </a:pPr>
            <a:r>
              <a:rPr lang="en-US" dirty="0"/>
              <a:t>Laser – xerographic imaging</a:t>
            </a:r>
          </a:p>
          <a:p>
            <a:pPr lvl="1">
              <a:lnSpc>
                <a:spcPct val="90000"/>
              </a:lnSpc>
            </a:pPr>
            <a:r>
              <a:rPr lang="en-US" dirty="0"/>
              <a:t>Thermal wax transfer</a:t>
            </a:r>
          </a:p>
          <a:p>
            <a:pPr lvl="1">
              <a:lnSpc>
                <a:spcPct val="90000"/>
              </a:lnSpc>
            </a:pPr>
            <a:r>
              <a:rPr lang="en-US" dirty="0"/>
              <a:t>Dye Sublimation</a:t>
            </a:r>
          </a:p>
          <a:p>
            <a:pPr lvl="1">
              <a:lnSpc>
                <a:spcPct val="90000"/>
              </a:lnSpc>
            </a:pPr>
            <a:r>
              <a:rPr lang="en-US" dirty="0"/>
              <a:t>Older technologies</a:t>
            </a:r>
          </a:p>
          <a:p>
            <a:pPr lvl="2">
              <a:lnSpc>
                <a:spcPct val="90000"/>
              </a:lnSpc>
            </a:pPr>
            <a:r>
              <a:rPr lang="en-US" dirty="0"/>
              <a:t>Dot matrix, fully-formed characters</a:t>
            </a:r>
          </a:p>
          <a:p>
            <a:pPr>
              <a:lnSpc>
                <a:spcPct val="90000"/>
              </a:lnSpc>
            </a:pPr>
            <a:endParaRPr lang="en-US" dirty="0"/>
          </a:p>
        </p:txBody>
      </p:sp>
      <p:sp>
        <p:nvSpPr>
          <p:cNvPr id="6" name="Slide Number Placeholder 5"/>
          <p:cNvSpPr>
            <a:spLocks noGrp="1"/>
          </p:cNvSpPr>
          <p:nvPr>
            <p:ph type="sldNum" sz="quarter" idx="12"/>
          </p:nvPr>
        </p:nvSpPr>
        <p:spPr/>
        <p:txBody>
          <a:bodyPr/>
          <a:lstStyle/>
          <a:p>
            <a:fld id="{E1EA7695-D855-4B03-9B7C-34781ACC89D6}" type="slidenum">
              <a:rPr lang="en-US" smtClean="0"/>
              <a:pPr/>
              <a:t>76</a:t>
            </a:fld>
            <a:endParaRPr lang="en-US"/>
          </a:p>
        </p:txBody>
      </p:sp>
      <p:sp>
        <p:nvSpPr>
          <p:cNvPr id="37892" name="Text Box 4"/>
          <p:cNvSpPr txBox="1">
            <a:spLocks noChangeArrowheads="1"/>
          </p:cNvSpPr>
          <p:nvPr/>
        </p:nvSpPr>
        <p:spPr bwMode="auto">
          <a:xfrm>
            <a:off x="4861393" y="4054146"/>
            <a:ext cx="868178" cy="1020938"/>
          </a:xfrm>
          <a:prstGeom prst="rect">
            <a:avLst/>
          </a:prstGeom>
          <a:noFill/>
          <a:ln w="9525">
            <a:noFill/>
            <a:miter lim="800000"/>
            <a:headEnd/>
            <a:tailEnd/>
          </a:ln>
        </p:spPr>
        <p:txBody>
          <a:bodyPr lIns="111904" tIns="55952" rIns="111904" bIns="55952">
            <a:spAutoFit/>
          </a:bodyPr>
          <a:lstStyle/>
          <a:p>
            <a:pPr>
              <a:spcBef>
                <a:spcPct val="50000"/>
              </a:spcBef>
            </a:pPr>
            <a:r>
              <a:rPr lang="en-US" sz="5900" dirty="0"/>
              <a:t>}</a:t>
            </a:r>
          </a:p>
        </p:txBody>
      </p:sp>
      <p:sp>
        <p:nvSpPr>
          <p:cNvPr id="37893" name="Text Box 5"/>
          <p:cNvSpPr txBox="1">
            <a:spLocks noChangeArrowheads="1"/>
          </p:cNvSpPr>
          <p:nvPr/>
        </p:nvSpPr>
        <p:spPr bwMode="auto">
          <a:xfrm>
            <a:off x="5295482" y="4292673"/>
            <a:ext cx="3607359" cy="543884"/>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Color technologies</a:t>
            </a:r>
          </a:p>
        </p:txBody>
      </p:sp>
    </p:spTree>
    <p:extLst>
      <p:ext uri="{BB962C8B-B14F-4D97-AF65-F5344CB8AC3E}">
        <p14:creationId xmlns:p14="http://schemas.microsoft.com/office/powerpoint/2010/main" val="395699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3" end="3"/>
                                            </p:txEl>
                                          </p:spTgt>
                                        </p:tgtEl>
                                        <p:attrNameLst>
                                          <p:attrName>style.visibility</p:attrName>
                                        </p:attrNameLst>
                                      </p:cBhvr>
                                      <p:to>
                                        <p:strVal val="visible"/>
                                      </p:to>
                                    </p:set>
                                    <p:animEffect transition="in" filter="fade">
                                      <p:cBhvr>
                                        <p:cTn id="7" dur="500"/>
                                        <p:tgtEl>
                                          <p:spTgt spid="3789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891">
                                            <p:txEl>
                                              <p:pRg st="4" end="4"/>
                                            </p:txEl>
                                          </p:spTgt>
                                        </p:tgtEl>
                                        <p:attrNameLst>
                                          <p:attrName>style.visibility</p:attrName>
                                        </p:attrNameLst>
                                      </p:cBhvr>
                                      <p:to>
                                        <p:strVal val="visible"/>
                                      </p:to>
                                    </p:set>
                                    <p:animEffect transition="in" filter="fade">
                                      <p:cBhvr>
                                        <p:cTn id="10" dur="500"/>
                                        <p:tgtEl>
                                          <p:spTgt spid="37891">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891">
                                            <p:txEl>
                                              <p:pRg st="5" end="5"/>
                                            </p:txEl>
                                          </p:spTgt>
                                        </p:tgtEl>
                                        <p:attrNameLst>
                                          <p:attrName>style.visibility</p:attrName>
                                        </p:attrNameLst>
                                      </p:cBhvr>
                                      <p:to>
                                        <p:strVal val="visible"/>
                                      </p:to>
                                    </p:set>
                                    <p:animEffect transition="in" filter="fade">
                                      <p:cBhvr>
                                        <p:cTn id="15" dur="500"/>
                                        <p:tgtEl>
                                          <p:spTgt spid="37891">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7891">
                                            <p:txEl>
                                              <p:pRg st="6" end="6"/>
                                            </p:txEl>
                                          </p:spTgt>
                                        </p:tgtEl>
                                        <p:attrNameLst>
                                          <p:attrName>style.visibility</p:attrName>
                                        </p:attrNameLst>
                                      </p:cBhvr>
                                      <p:to>
                                        <p:strVal val="visible"/>
                                      </p:to>
                                    </p:set>
                                    <p:animEffect transition="in" filter="fade">
                                      <p:cBhvr>
                                        <p:cTn id="20" dur="500"/>
                                        <p:tgtEl>
                                          <p:spTgt spid="37891">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7891">
                                            <p:txEl>
                                              <p:pRg st="7" end="7"/>
                                            </p:txEl>
                                          </p:spTgt>
                                        </p:tgtEl>
                                        <p:attrNameLst>
                                          <p:attrName>style.visibility</p:attrName>
                                        </p:attrNameLst>
                                      </p:cBhvr>
                                      <p:to>
                                        <p:strVal val="visible"/>
                                      </p:to>
                                    </p:set>
                                    <p:animEffect transition="in" filter="fade">
                                      <p:cBhvr>
                                        <p:cTn id="23" dur="500"/>
                                        <p:tgtEl>
                                          <p:spTgt spid="37891">
                                            <p:txEl>
                                              <p:pRg st="7" end="7"/>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893"/>
                                        </p:tgtEl>
                                        <p:attrNameLst>
                                          <p:attrName>style.visibility</p:attrName>
                                        </p:attrNameLst>
                                      </p:cBhvr>
                                      <p:to>
                                        <p:strVal val="visible"/>
                                      </p:to>
                                    </p:set>
                                    <p:animEffect transition="in" filter="fade">
                                      <p:cBhvr>
                                        <p:cTn id="26" dur="500"/>
                                        <p:tgtEl>
                                          <p:spTgt spid="3789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892"/>
                                        </p:tgtEl>
                                        <p:attrNameLst>
                                          <p:attrName>style.visibility</p:attrName>
                                        </p:attrNameLst>
                                      </p:cBhvr>
                                      <p:to>
                                        <p:strVal val="visible"/>
                                      </p:to>
                                    </p:set>
                                    <p:animEffect transition="in" filter="fade">
                                      <p:cBhvr>
                                        <p:cTn id="29" dur="500"/>
                                        <p:tgtEl>
                                          <p:spTgt spid="3789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891">
                                            <p:txEl>
                                              <p:pRg st="8" end="8"/>
                                            </p:txEl>
                                          </p:spTgt>
                                        </p:tgtEl>
                                        <p:attrNameLst>
                                          <p:attrName>style.visibility</p:attrName>
                                        </p:attrNameLst>
                                      </p:cBhvr>
                                      <p:to>
                                        <p:strVal val="visible"/>
                                      </p:to>
                                    </p:set>
                                    <p:animEffect transition="in" filter="fade">
                                      <p:cBhvr>
                                        <p:cTn id="34" dur="500"/>
                                        <p:tgtEl>
                                          <p:spTgt spid="37891">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7891">
                                            <p:txEl>
                                              <p:pRg st="9" end="9"/>
                                            </p:txEl>
                                          </p:spTgt>
                                        </p:tgtEl>
                                        <p:attrNameLst>
                                          <p:attrName>style.visibility</p:attrName>
                                        </p:attrNameLst>
                                      </p:cBhvr>
                                      <p:to>
                                        <p:strVal val="visible"/>
                                      </p:to>
                                    </p:set>
                                    <p:animEffect transition="in" filter="fade">
                                      <p:cBhvr>
                                        <p:cTn id="37" dur="500"/>
                                        <p:tgtEl>
                                          <p:spTgt spid="3789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3B4CC-45E7-57D1-DB8B-671691563AC1}"/>
              </a:ext>
            </a:extLst>
          </p:cNvPr>
          <p:cNvSpPr>
            <a:spLocks noGrp="1"/>
          </p:cNvSpPr>
          <p:nvPr>
            <p:ph type="title"/>
          </p:nvPr>
        </p:nvSpPr>
        <p:spPr/>
        <p:txBody>
          <a:bodyPr/>
          <a:lstStyle/>
          <a:p>
            <a:r>
              <a:rPr lang="en-US" dirty="0"/>
              <a:t>Keyboards</a:t>
            </a:r>
          </a:p>
        </p:txBody>
      </p:sp>
      <p:sp>
        <p:nvSpPr>
          <p:cNvPr id="3" name="Content Placeholder 2">
            <a:extLst>
              <a:ext uri="{FF2B5EF4-FFF2-40B4-BE49-F238E27FC236}">
                <a16:creationId xmlns:a16="http://schemas.microsoft.com/office/drawing/2014/main" id="{059A38C0-AABB-5195-9E97-123D19717B73}"/>
              </a:ext>
            </a:extLst>
          </p:cNvPr>
          <p:cNvSpPr>
            <a:spLocks noGrp="1"/>
          </p:cNvSpPr>
          <p:nvPr>
            <p:ph idx="1"/>
          </p:nvPr>
        </p:nvSpPr>
        <p:spPr/>
        <p:txBody>
          <a:bodyPr/>
          <a:lstStyle/>
          <a:p>
            <a:r>
              <a:rPr lang="en-US" dirty="0"/>
              <a:t>Usually connected wirelessly or via USB.</a:t>
            </a:r>
          </a:p>
          <a:p>
            <a:r>
              <a:rPr lang="en-US" dirty="0"/>
              <a:t>Pressing a key generates a scan code.</a:t>
            </a:r>
          </a:p>
          <a:p>
            <a:r>
              <a:rPr lang="en-US" dirty="0"/>
              <a:t>Releasing a key generates a different scan code. </a:t>
            </a:r>
          </a:p>
          <a:p>
            <a:r>
              <a:rPr lang="en-US" dirty="0"/>
              <a:t>Different codes for press/release make key “chords” </a:t>
            </a:r>
            <a:r>
              <a:rPr lang="en-US"/>
              <a:t>and repeating </a:t>
            </a:r>
            <a:r>
              <a:rPr lang="en-US" dirty="0"/>
              <a:t>keys possible.</a:t>
            </a:r>
          </a:p>
          <a:p>
            <a:r>
              <a:rPr lang="en-US" dirty="0"/>
              <a:t>Scan codes are translated to characters by the operating system.</a:t>
            </a:r>
          </a:p>
        </p:txBody>
      </p:sp>
      <p:sp>
        <p:nvSpPr>
          <p:cNvPr id="4" name="Slide Number Placeholder 3">
            <a:extLst>
              <a:ext uri="{FF2B5EF4-FFF2-40B4-BE49-F238E27FC236}">
                <a16:creationId xmlns:a16="http://schemas.microsoft.com/office/drawing/2014/main" id="{138B5C98-E673-7CDD-C14D-282AED8A0A2B}"/>
              </a:ext>
            </a:extLst>
          </p:cNvPr>
          <p:cNvSpPr>
            <a:spLocks noGrp="1"/>
          </p:cNvSpPr>
          <p:nvPr>
            <p:ph type="sldNum" sz="quarter" idx="12"/>
          </p:nvPr>
        </p:nvSpPr>
        <p:spPr/>
        <p:txBody>
          <a:bodyPr/>
          <a:lstStyle/>
          <a:p>
            <a:fld id="{3687BEAF-6B68-46DD-A874-7A95F0DB4145}" type="slidenum">
              <a:rPr lang="en-US" smtClean="0"/>
              <a:t>77</a:t>
            </a:fld>
            <a:endParaRPr lang="en-US"/>
          </a:p>
        </p:txBody>
      </p:sp>
    </p:spTree>
    <p:extLst>
      <p:ext uri="{BB962C8B-B14F-4D97-AF65-F5344CB8AC3E}">
        <p14:creationId xmlns:p14="http://schemas.microsoft.com/office/powerpoint/2010/main" val="2488183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8FD44-990A-7FF6-168B-2D02D4799823}"/>
              </a:ext>
            </a:extLst>
          </p:cNvPr>
          <p:cNvSpPr>
            <a:spLocks noGrp="1"/>
          </p:cNvSpPr>
          <p:nvPr>
            <p:ph type="title"/>
          </p:nvPr>
        </p:nvSpPr>
        <p:spPr/>
        <p:txBody>
          <a:bodyPr/>
          <a:lstStyle/>
          <a:p>
            <a:r>
              <a:rPr lang="en-US" dirty="0"/>
              <a:t>Mice and Pointers</a:t>
            </a:r>
          </a:p>
        </p:txBody>
      </p:sp>
      <p:sp>
        <p:nvSpPr>
          <p:cNvPr id="3" name="Content Placeholder 2">
            <a:extLst>
              <a:ext uri="{FF2B5EF4-FFF2-40B4-BE49-F238E27FC236}">
                <a16:creationId xmlns:a16="http://schemas.microsoft.com/office/drawing/2014/main" id="{9BF5F74A-AC10-329C-2075-C9CDED9FF65D}"/>
              </a:ext>
            </a:extLst>
          </p:cNvPr>
          <p:cNvSpPr>
            <a:spLocks noGrp="1"/>
          </p:cNvSpPr>
          <p:nvPr>
            <p:ph idx="1"/>
          </p:nvPr>
        </p:nvSpPr>
        <p:spPr/>
        <p:txBody>
          <a:bodyPr>
            <a:noAutofit/>
          </a:bodyPr>
          <a:lstStyle/>
          <a:p>
            <a:r>
              <a:rPr lang="en-US" sz="2800" dirty="0"/>
              <a:t>Mice and other pointing </a:t>
            </a:r>
            <a:br>
              <a:rPr lang="en-US" sz="2800" dirty="0"/>
            </a:br>
            <a:r>
              <a:rPr lang="en-US" sz="2800" dirty="0"/>
              <a:t>devices translate motion </a:t>
            </a:r>
            <a:br>
              <a:rPr lang="en-US" sz="2800" dirty="0"/>
            </a:br>
            <a:r>
              <a:rPr lang="en-US" sz="2800" dirty="0"/>
              <a:t>in two dimensions into </a:t>
            </a:r>
            <a:br>
              <a:rPr lang="en-US" sz="2800" dirty="0"/>
            </a:br>
            <a:r>
              <a:rPr lang="en-US" sz="2800" dirty="0"/>
              <a:t>position of a cursor on a </a:t>
            </a:r>
            <a:br>
              <a:rPr lang="en-US" sz="2800" dirty="0"/>
            </a:br>
            <a:r>
              <a:rPr lang="en-US" sz="2800" dirty="0"/>
              <a:t>screen. </a:t>
            </a:r>
          </a:p>
          <a:p>
            <a:r>
              <a:rPr lang="en-US" sz="2800" dirty="0"/>
              <a:t>Translation from “increments” to cursor position is done by the operating system.</a:t>
            </a:r>
          </a:p>
          <a:p>
            <a:r>
              <a:rPr lang="en-US" sz="2800" dirty="0"/>
              <a:t>Mice may also have buttons and scroll wheels.</a:t>
            </a:r>
          </a:p>
          <a:p>
            <a:r>
              <a:rPr lang="en-US" sz="2800" dirty="0"/>
              <a:t>Connectivity is usually wireless or USB.</a:t>
            </a:r>
          </a:p>
        </p:txBody>
      </p:sp>
      <p:pic>
        <p:nvPicPr>
          <p:cNvPr id="5" name="Picture 4" descr="The original computer mouse, invented by Douglas Engelbart in 1964.  There is a wood case with a single red button on top and a silvery wheel resting on the tabletop at the bottom.  Another wheel, not visible, is at right angles to the visible wheel. There is a coil of wire with a computer connector at the left.">
            <a:extLst>
              <a:ext uri="{FF2B5EF4-FFF2-40B4-BE49-F238E27FC236}">
                <a16:creationId xmlns:a16="http://schemas.microsoft.com/office/drawing/2014/main" id="{98D8FAD7-BC25-EC02-E6E6-97AD01F91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1588591"/>
            <a:ext cx="3429000" cy="2057400"/>
          </a:xfrm>
          <a:prstGeom prst="rect">
            <a:avLst/>
          </a:prstGeom>
        </p:spPr>
      </p:pic>
      <p:sp>
        <p:nvSpPr>
          <p:cNvPr id="6" name="TextBox 5">
            <a:extLst>
              <a:ext uri="{FF2B5EF4-FFF2-40B4-BE49-F238E27FC236}">
                <a16:creationId xmlns:a16="http://schemas.microsoft.com/office/drawing/2014/main" id="{34F4780B-24BB-E9CE-1570-34A523DCC2CC}"/>
              </a:ext>
            </a:extLst>
          </p:cNvPr>
          <p:cNvSpPr txBox="1"/>
          <p:nvPr/>
        </p:nvSpPr>
        <p:spPr>
          <a:xfrm>
            <a:off x="6248400" y="3293724"/>
            <a:ext cx="2250937" cy="523220"/>
          </a:xfrm>
          <a:prstGeom prst="rect">
            <a:avLst/>
          </a:prstGeom>
          <a:noFill/>
        </p:spPr>
        <p:txBody>
          <a:bodyPr wrap="none" rtlCol="0">
            <a:spAutoFit/>
          </a:bodyPr>
          <a:lstStyle/>
          <a:p>
            <a:r>
              <a:rPr lang="en-US" sz="1400" i="1" dirty="0"/>
              <a:t>Doug </a:t>
            </a:r>
            <a:r>
              <a:rPr lang="en-US" sz="1400" i="1" dirty="0" err="1"/>
              <a:t>Englebart’s</a:t>
            </a:r>
            <a:r>
              <a:rPr lang="en-US" sz="1400" i="1" dirty="0"/>
              <a:t> mouse.</a:t>
            </a:r>
            <a:br>
              <a:rPr lang="en-US" sz="1400" i="1" dirty="0"/>
            </a:br>
            <a:r>
              <a:rPr lang="en-US" sz="1400" i="1" dirty="0"/>
              <a:t>Courtesy SRI International.</a:t>
            </a:r>
          </a:p>
        </p:txBody>
      </p:sp>
      <p:sp>
        <p:nvSpPr>
          <p:cNvPr id="4" name="Slide Number Placeholder 3">
            <a:extLst>
              <a:ext uri="{FF2B5EF4-FFF2-40B4-BE49-F238E27FC236}">
                <a16:creationId xmlns:a16="http://schemas.microsoft.com/office/drawing/2014/main" id="{F0CB9C00-5840-FD0C-74E1-9CE0A7061C26}"/>
              </a:ext>
            </a:extLst>
          </p:cNvPr>
          <p:cNvSpPr>
            <a:spLocks noGrp="1"/>
          </p:cNvSpPr>
          <p:nvPr>
            <p:ph type="sldNum" sz="quarter" idx="12"/>
          </p:nvPr>
        </p:nvSpPr>
        <p:spPr/>
        <p:txBody>
          <a:bodyPr/>
          <a:lstStyle/>
          <a:p>
            <a:fld id="{3687BEAF-6B68-46DD-A874-7A95F0DB4145}" type="slidenum">
              <a:rPr lang="en-US" smtClean="0"/>
              <a:t>78</a:t>
            </a:fld>
            <a:endParaRPr lang="en-US"/>
          </a:p>
        </p:txBody>
      </p:sp>
    </p:spTree>
    <p:extLst>
      <p:ext uri="{BB962C8B-B14F-4D97-AF65-F5344CB8AC3E}">
        <p14:creationId xmlns:p14="http://schemas.microsoft.com/office/powerpoint/2010/main" val="3985470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79</a:t>
            </a:fld>
            <a:endParaRPr lang="en-US" dirty="0"/>
          </a:p>
        </p:txBody>
      </p:sp>
      <p:pic>
        <p:nvPicPr>
          <p:cNvPr id="33795" name="Picture 3" descr="MCj00787110000[1]"/>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dirty="0"/>
              <a:t>The Arithmetic Logic Unit (ALU)</a:t>
            </a:r>
          </a:p>
        </p:txBody>
      </p:sp>
      <p:sp>
        <p:nvSpPr>
          <p:cNvPr id="10243" name="Rectangle 3"/>
          <p:cNvSpPr>
            <a:spLocks noGrp="1" noChangeArrowheads="1"/>
          </p:cNvSpPr>
          <p:nvPr>
            <p:ph idx="1"/>
          </p:nvPr>
        </p:nvSpPr>
        <p:spPr/>
        <p:txBody>
          <a:bodyPr/>
          <a:lstStyle/>
          <a:p>
            <a:r>
              <a:rPr lang="en-US" dirty="0"/>
              <a:t>Performs arithmetic operations, such as addition, on data</a:t>
            </a:r>
          </a:p>
          <a:p>
            <a:r>
              <a:rPr lang="en-US" dirty="0"/>
              <a:t>Performs logical operations (complementation, if-statements, etc.)</a:t>
            </a:r>
          </a:p>
          <a:p>
            <a:r>
              <a:rPr lang="en-US" dirty="0"/>
              <a:t>Can be used to transfer data</a:t>
            </a:r>
          </a:p>
          <a:p>
            <a:pPr lvl="1"/>
            <a:r>
              <a:rPr lang="en-US" sz="3100" dirty="0"/>
              <a:t>Within the CPU</a:t>
            </a:r>
          </a:p>
          <a:p>
            <a:pPr lvl="1"/>
            <a:r>
              <a:rPr lang="en-US" sz="3100" dirty="0"/>
              <a:t>From CPU to I-O</a:t>
            </a:r>
          </a:p>
        </p:txBody>
      </p:sp>
    </p:spTree>
    <p:extLst>
      <p:ext uri="{BB962C8B-B14F-4D97-AF65-F5344CB8AC3E}">
        <p14:creationId xmlns:p14="http://schemas.microsoft.com/office/powerpoint/2010/main" val="305343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animEffect transition="in" filter="fade">
                                      <p:cBhvr>
                                        <p:cTn id="15" dur="500"/>
                                        <p:tgtEl>
                                          <p:spTgt spid="1024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243">
                                            <p:txEl>
                                              <p:pRg st="4" end="4"/>
                                            </p:txEl>
                                          </p:spTgt>
                                        </p:tgtEl>
                                        <p:attrNameLst>
                                          <p:attrName>style.visibility</p:attrName>
                                        </p:attrNameLst>
                                      </p:cBhvr>
                                      <p:to>
                                        <p:strVal val="visible"/>
                                      </p:to>
                                    </p:set>
                                    <p:animEffect transition="in" filter="fade">
                                      <p:cBhvr>
                                        <p:cTn id="18" dur="500"/>
                                        <p:tgtEl>
                                          <p:spTgt spid="102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The Control Unit</a:t>
            </a:r>
          </a:p>
        </p:txBody>
      </p:sp>
      <p:sp>
        <p:nvSpPr>
          <p:cNvPr id="11267" name="Rectangle 3"/>
          <p:cNvSpPr>
            <a:spLocks noGrp="1" noChangeArrowheads="1"/>
          </p:cNvSpPr>
          <p:nvPr>
            <p:ph idx="1"/>
          </p:nvPr>
        </p:nvSpPr>
        <p:spPr/>
        <p:txBody>
          <a:bodyPr/>
          <a:lstStyle/>
          <a:p>
            <a:pPr marL="0" indent="0">
              <a:buNone/>
            </a:pPr>
            <a:r>
              <a:rPr lang="en-US" dirty="0"/>
              <a:t>Controls the processing of instructions by</a:t>
            </a:r>
          </a:p>
          <a:p>
            <a:r>
              <a:rPr lang="en-US" dirty="0"/>
              <a:t>Generating the control signals to select one operation of the ALU.</a:t>
            </a:r>
          </a:p>
          <a:p>
            <a:r>
              <a:rPr lang="en-US" dirty="0"/>
              <a:t>Generating control signals to send data to the ALU.</a:t>
            </a:r>
          </a:p>
          <a:p>
            <a:r>
              <a:rPr lang="en-US" dirty="0"/>
              <a:t>Generating control signals to store the results from the ALU.</a:t>
            </a:r>
          </a:p>
        </p:txBody>
      </p:sp>
    </p:spTree>
    <p:extLst>
      <p:ext uri="{BB962C8B-B14F-4D97-AF65-F5344CB8AC3E}">
        <p14:creationId xmlns:p14="http://schemas.microsoft.com/office/powerpoint/2010/main" val="21066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Effect transition="in" filter="fade">
                                      <p:cBhvr>
                                        <p:cTn id="17"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922</TotalTime>
  <Words>5427</Words>
  <Application>Microsoft Office PowerPoint</Application>
  <PresentationFormat>On-screen Show (4:3)</PresentationFormat>
  <Paragraphs>614</Paragraphs>
  <Slides>79</Slides>
  <Notes>30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79</vt:i4>
      </vt:variant>
    </vt:vector>
  </HeadingPairs>
  <TitlesOfParts>
    <vt:vector size="92" baseType="lpstr">
      <vt:lpstr>Source Serif Pro</vt:lpstr>
      <vt:lpstr>Arial Narrow</vt:lpstr>
      <vt:lpstr>Wingdings</vt:lpstr>
      <vt:lpstr>Times New Roman</vt:lpstr>
      <vt:lpstr>Comic Sans MS</vt:lpstr>
      <vt:lpstr>Montserrat Medium</vt:lpstr>
      <vt:lpstr>Montserrat</vt:lpstr>
      <vt:lpstr>Arial Unicode MS</vt:lpstr>
      <vt:lpstr>Book Antiqua</vt:lpstr>
      <vt:lpstr>Arial</vt:lpstr>
      <vt:lpstr>Calibri</vt:lpstr>
      <vt:lpstr>ksu_22_4x3</vt:lpstr>
      <vt:lpstr>ksu_22_4x3</vt:lpstr>
      <vt:lpstr>IT 3123 Hardware and Software Concepts</vt:lpstr>
      <vt:lpstr>John von Neumann</vt:lpstr>
      <vt:lpstr>Complexity and Simplicity</vt:lpstr>
      <vt:lpstr>One Mental Model of Computing</vt:lpstr>
      <vt:lpstr>The von Neumann Architecture</vt:lpstr>
      <vt:lpstr>Organization of the von Neumann Architecture</vt:lpstr>
      <vt:lpstr>The Instruction Cycle</vt:lpstr>
      <vt:lpstr>The Arithmetic Logic Unit (ALU)</vt:lpstr>
      <vt:lpstr>The Control Unit</vt:lpstr>
      <vt:lpstr>Memory</vt:lpstr>
      <vt:lpstr>The Little Martian Computer is a  von Neumann Computer</vt:lpstr>
      <vt:lpstr>Problems with LMC</vt:lpstr>
      <vt:lpstr>Instructions</vt:lpstr>
      <vt:lpstr>Instruction Set Architecture</vt:lpstr>
      <vt:lpstr>Program Flow Control</vt:lpstr>
      <vt:lpstr>The Branch Instruction</vt:lpstr>
      <vt:lpstr>Computers Have Registers</vt:lpstr>
      <vt:lpstr>A One Bit (Bit-Slice) ALU</vt:lpstr>
      <vt:lpstr>A Full ALU From Bit Slices</vt:lpstr>
      <vt:lpstr>Buses</vt:lpstr>
      <vt:lpstr>Abstraction: The ALU Symbol</vt:lpstr>
      <vt:lpstr>The Instruction Cycle: STORE</vt:lpstr>
      <vt:lpstr>Register Transfer Example: MAR←PC</vt:lpstr>
      <vt:lpstr>TBC is a Twelve-Bit Computer</vt:lpstr>
      <vt:lpstr>“As close as we can get…”</vt:lpstr>
      <vt:lpstr>Elements of an Instruction</vt:lpstr>
      <vt:lpstr>Operand Addresses</vt:lpstr>
      <vt:lpstr>General Form of an Instruction</vt:lpstr>
      <vt:lpstr>Instruction Format</vt:lpstr>
      <vt:lpstr>Categories of Instructions</vt:lpstr>
      <vt:lpstr>Memory Capacity</vt:lpstr>
      <vt:lpstr>Volatile and Non-Volatile Memories</vt:lpstr>
      <vt:lpstr>Error Detection: Parity</vt:lpstr>
      <vt:lpstr>Error-Correcting Codes</vt:lpstr>
      <vt:lpstr>Bus Signals</vt:lpstr>
      <vt:lpstr>Bus Organization in Modern CPU</vt:lpstr>
      <vt:lpstr>Memory Speed</vt:lpstr>
      <vt:lpstr>Cache Memory</vt:lpstr>
      <vt:lpstr>Multi-level Caches</vt:lpstr>
      <vt:lpstr>Large Memories</vt:lpstr>
      <vt:lpstr>Improving Performance</vt:lpstr>
      <vt:lpstr>Analysis</vt:lpstr>
      <vt:lpstr>Reduced Instruction Set Computers (RISC)</vt:lpstr>
      <vt:lpstr>Reduced Instruction-Set Computers</vt:lpstr>
      <vt:lpstr>Complex Instruction-Set Computers</vt:lpstr>
      <vt:lpstr>CISC Architecture</vt:lpstr>
      <vt:lpstr>CISC vs. RISC  Performance Comparison</vt:lpstr>
      <vt:lpstr>Current and Emerging Trends</vt:lpstr>
      <vt:lpstr>Modern CPU Processing Methods</vt:lpstr>
      <vt:lpstr>Instruction Pipelining</vt:lpstr>
      <vt:lpstr>Superscalar Processing</vt:lpstr>
      <vt:lpstr>Superscalar CPU Block Diagram</vt:lpstr>
      <vt:lpstr>Definitions</vt:lpstr>
      <vt:lpstr>Peripheral Devices</vt:lpstr>
      <vt:lpstr>I-O Issues</vt:lpstr>
      <vt:lpstr>Memory Mapped I-O</vt:lpstr>
      <vt:lpstr>Port Mapped I-O</vt:lpstr>
      <vt:lpstr>I-O Speed Considerations</vt:lpstr>
      <vt:lpstr>Interrupts</vt:lpstr>
      <vt:lpstr>Approaches to I-O Transfers</vt:lpstr>
      <vt:lpstr>Avoiding Conflicts</vt:lpstr>
      <vt:lpstr>Primary and Secondary Storage</vt:lpstr>
      <vt:lpstr>Storage Speed</vt:lpstr>
      <vt:lpstr>Hierarchy of Storage</vt:lpstr>
      <vt:lpstr>Magnetic Disk Technology</vt:lpstr>
      <vt:lpstr>Disk Access Time</vt:lpstr>
      <vt:lpstr>Multiple Zone Recording</vt:lpstr>
      <vt:lpstr>Solid State Drives</vt:lpstr>
      <vt:lpstr>Redundant Data Storage</vt:lpstr>
      <vt:lpstr>RAID is not ‘Backup’</vt:lpstr>
      <vt:lpstr>The End of RAID</vt:lpstr>
      <vt:lpstr>Magnetic Tape</vt:lpstr>
      <vt:lpstr>LCD Displays</vt:lpstr>
      <vt:lpstr>Organic LED (OLED) Displays</vt:lpstr>
      <vt:lpstr>Touchscreens</vt:lpstr>
      <vt:lpstr>Printers</vt:lpstr>
      <vt:lpstr>Keyboards</vt:lpstr>
      <vt:lpstr>Mice and Pointers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25</cp:revision>
  <dcterms:created xsi:type="dcterms:W3CDTF">2022-12-15T18:36:54Z</dcterms:created>
  <dcterms:modified xsi:type="dcterms:W3CDTF">2024-07-24T19:00:33Z</dcterms:modified>
</cp:coreProperties>
</file>