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4" r:id="rId1"/>
  </p:sldMasterIdLst>
  <p:notesMasterIdLst>
    <p:notesMasterId r:id="rId60"/>
  </p:notesMasterIdLst>
  <p:sldIdLst>
    <p:sldId id="256" r:id="rId2"/>
    <p:sldId id="393" r:id="rId3"/>
    <p:sldId id="359" r:id="rId4"/>
    <p:sldId id="360" r:id="rId5"/>
    <p:sldId id="361" r:id="rId6"/>
    <p:sldId id="362" r:id="rId7"/>
    <p:sldId id="363" r:id="rId8"/>
    <p:sldId id="364" r:id="rId9"/>
    <p:sldId id="365" r:id="rId10"/>
    <p:sldId id="366" r:id="rId11"/>
    <p:sldId id="322" r:id="rId12"/>
    <p:sldId id="348" r:id="rId13"/>
    <p:sldId id="349" r:id="rId14"/>
    <p:sldId id="350" r:id="rId15"/>
    <p:sldId id="281" r:id="rId16"/>
    <p:sldId id="282" r:id="rId17"/>
    <p:sldId id="285" r:id="rId18"/>
    <p:sldId id="304" r:id="rId19"/>
    <p:sldId id="305" r:id="rId20"/>
    <p:sldId id="392" r:id="rId21"/>
    <p:sldId id="303" r:id="rId22"/>
    <p:sldId id="279" r:id="rId23"/>
    <p:sldId id="280" r:id="rId24"/>
    <p:sldId id="283" r:id="rId25"/>
    <p:sldId id="284" r:id="rId26"/>
    <p:sldId id="286" r:id="rId27"/>
    <p:sldId id="290" r:id="rId28"/>
    <p:sldId id="291" r:id="rId29"/>
    <p:sldId id="292" r:id="rId30"/>
    <p:sldId id="293" r:id="rId31"/>
    <p:sldId id="294" r:id="rId32"/>
    <p:sldId id="295" r:id="rId33"/>
    <p:sldId id="296" r:id="rId34"/>
    <p:sldId id="297" r:id="rId35"/>
    <p:sldId id="298" r:id="rId36"/>
    <p:sldId id="299" r:id="rId37"/>
    <p:sldId id="300" r:id="rId38"/>
    <p:sldId id="301" r:id="rId39"/>
    <p:sldId id="302" r:id="rId40"/>
    <p:sldId id="327" r:id="rId41"/>
    <p:sldId id="328" r:id="rId42"/>
    <p:sldId id="329" r:id="rId43"/>
    <p:sldId id="330" r:id="rId44"/>
    <p:sldId id="333" r:id="rId45"/>
    <p:sldId id="334" r:id="rId46"/>
    <p:sldId id="335" r:id="rId47"/>
    <p:sldId id="336" r:id="rId48"/>
    <p:sldId id="337" r:id="rId49"/>
    <p:sldId id="338" r:id="rId50"/>
    <p:sldId id="339" r:id="rId51"/>
    <p:sldId id="340" r:id="rId52"/>
    <p:sldId id="341" r:id="rId53"/>
    <p:sldId id="342" r:id="rId54"/>
    <p:sldId id="343" r:id="rId55"/>
    <p:sldId id="344" r:id="rId56"/>
    <p:sldId id="345" r:id="rId57"/>
    <p:sldId id="346" r:id="rId58"/>
    <p:sldId id="347" r:id="rId59"/>
  </p:sldIdLst>
  <p:sldSz cx="9144000" cy="6858000" type="screen4x3"/>
  <p:notesSz cx="7010400" cy="9236075"/>
  <p:embeddedFontLst>
    <p:embeddedFont>
      <p:font typeface="Comic Sans MS" panose="030F0702030302020204" pitchFamily="66" charset="0"/>
      <p:regular r:id="rId61"/>
      <p:bold r:id="rId62"/>
      <p:italic r:id="rId63"/>
      <p:boldItalic r:id="rId64"/>
    </p:embeddedFont>
    <p:embeddedFont>
      <p:font typeface="Lucida Console" panose="020B0609040504020204" pitchFamily="49" charset="0"/>
      <p:regular r:id="rId65"/>
    </p:embeddedFont>
    <p:embeddedFont>
      <p:font typeface="Montserrat" panose="00000500000000000000" pitchFamily="2" charset="0"/>
      <p:regular r:id="rId66"/>
      <p:bold r:id="rId67"/>
      <p:italic r:id="rId68"/>
      <p:boldItalic r:id="rId69"/>
    </p:embeddedFont>
    <p:embeddedFont>
      <p:font typeface="Source Serif Pro" panose="02040603050405020204" pitchFamily="18" charset="0"/>
      <p:regular r:id="rId70"/>
      <p:bold r:id="rId71"/>
      <p:italic r:id="rId72"/>
      <p:boldItalic r:id="rId7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1656" autoAdjust="0"/>
  </p:normalViewPr>
  <p:slideViewPr>
    <p:cSldViewPr>
      <p:cViewPr varScale="1">
        <p:scale>
          <a:sx n="97" d="100"/>
          <a:sy n="97" d="100"/>
        </p:scale>
        <p:origin x="1332"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3.fntdata"/><Relationship Id="rId68" Type="http://schemas.openxmlformats.org/officeDocument/2006/relationships/font" Target="fonts/font8.fntdata"/><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6.fntdata"/><Relationship Id="rId74"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font" Target="fonts/font1.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4.fntdata"/><Relationship Id="rId69" Type="http://schemas.openxmlformats.org/officeDocument/2006/relationships/font" Target="fonts/font9.fntdata"/><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2.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2.fntdata"/><Relationship Id="rId70" Type="http://schemas.openxmlformats.org/officeDocument/2006/relationships/font" Target="fonts/font10.fntdata"/><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font" Target="fonts/font5.fntdata"/><Relationship Id="rId73" Type="http://schemas.openxmlformats.org/officeDocument/2006/relationships/font" Target="fonts/font13.fntdata"/><Relationship Id="rId78"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font" Target="fonts/font11.fntdata"/><Relationship Id="rId2" Type="http://schemas.openxmlformats.org/officeDocument/2006/relationships/slide" Target="slides/slide1.xml"/><Relationship Id="rId29" Type="http://schemas.openxmlformats.org/officeDocument/2006/relationships/slide" Target="slides/slide2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ald Privitera" userId="S::dprivit2@kennesaw.edu::b19266b5-85bb-4cd7-abc7-9d22c2c9327d" providerId="AD" clId="Web-{141E3172-7E26-7625-BED6-1259F9FEEA40}"/>
    <pc:docChg chg="addSld delSld modSld">
      <pc:chgData name="Donald Privitera" userId="S::dprivit2@kennesaw.edu::b19266b5-85bb-4cd7-abc7-9d22c2c9327d" providerId="AD" clId="Web-{141E3172-7E26-7625-BED6-1259F9FEEA40}" dt="2023-04-25T20:44:35.610" v="142" actId="1076"/>
      <pc:docMkLst>
        <pc:docMk/>
      </pc:docMkLst>
      <pc:sldChg chg="addSp delSp modSp">
        <pc:chgData name="Donald Privitera" userId="S::dprivit2@kennesaw.edu::b19266b5-85bb-4cd7-abc7-9d22c2c9327d" providerId="AD" clId="Web-{141E3172-7E26-7625-BED6-1259F9FEEA40}" dt="2023-04-24T23:32:13.559" v="20" actId="1076"/>
        <pc:sldMkLst>
          <pc:docMk/>
          <pc:sldMk cId="1142168286" sldId="280"/>
        </pc:sldMkLst>
        <pc:spChg chg="del">
          <ac:chgData name="Donald Privitera" userId="S::dprivit2@kennesaw.edu::b19266b5-85bb-4cd7-abc7-9d22c2c9327d" providerId="AD" clId="Web-{141E3172-7E26-7625-BED6-1259F9FEEA40}" dt="2023-04-24T23:29:00.412" v="1"/>
          <ac:spMkLst>
            <pc:docMk/>
            <pc:sldMk cId="1142168286" sldId="280"/>
            <ac:spMk id="2" creationId="{D2F6284A-1FEE-FEAE-7AC4-C9F2DEC56491}"/>
          </ac:spMkLst>
        </pc:spChg>
        <pc:picChg chg="add del mod modCrop">
          <ac:chgData name="Donald Privitera" userId="S::dprivit2@kennesaw.edu::b19266b5-85bb-4cd7-abc7-9d22c2c9327d" providerId="AD" clId="Web-{141E3172-7E26-7625-BED6-1259F9FEEA40}" dt="2023-04-24T23:30:28.743" v="10"/>
          <ac:picMkLst>
            <pc:docMk/>
            <pc:sldMk cId="1142168286" sldId="280"/>
            <ac:picMk id="3" creationId="{0CC7AED7-2C95-8F11-77B9-D100238CB84D}"/>
          </ac:picMkLst>
        </pc:picChg>
        <pc:picChg chg="add mod modCrop">
          <ac:chgData name="Donald Privitera" userId="S::dprivit2@kennesaw.edu::b19266b5-85bb-4cd7-abc7-9d22c2c9327d" providerId="AD" clId="Web-{141E3172-7E26-7625-BED6-1259F9FEEA40}" dt="2023-04-24T23:32:13.559" v="20" actId="1076"/>
          <ac:picMkLst>
            <pc:docMk/>
            <pc:sldMk cId="1142168286" sldId="280"/>
            <ac:picMk id="5" creationId="{152C4000-BA74-DBFF-9C72-94C5AAFF7E24}"/>
          </ac:picMkLst>
        </pc:picChg>
        <pc:picChg chg="del">
          <ac:chgData name="Donald Privitera" userId="S::dprivit2@kennesaw.edu::b19266b5-85bb-4cd7-abc7-9d22c2c9327d" providerId="AD" clId="Web-{141E3172-7E26-7625-BED6-1259F9FEEA40}" dt="2023-04-24T23:28:57.912" v="0"/>
          <ac:picMkLst>
            <pc:docMk/>
            <pc:sldMk cId="1142168286" sldId="280"/>
            <ac:picMk id="26627" creationId="{00000000-0000-0000-0000-000000000000}"/>
          </ac:picMkLst>
        </pc:picChg>
      </pc:sldChg>
      <pc:sldChg chg="modSp">
        <pc:chgData name="Donald Privitera" userId="S::dprivit2@kennesaw.edu::b19266b5-85bb-4cd7-abc7-9d22c2c9327d" providerId="AD" clId="Web-{141E3172-7E26-7625-BED6-1259F9FEEA40}" dt="2023-04-24T23:33:15.608" v="36" actId="20577"/>
        <pc:sldMkLst>
          <pc:docMk/>
          <pc:sldMk cId="2590262156" sldId="283"/>
        </pc:sldMkLst>
        <pc:spChg chg="mod">
          <ac:chgData name="Donald Privitera" userId="S::dprivit2@kennesaw.edu::b19266b5-85bb-4cd7-abc7-9d22c2c9327d" providerId="AD" clId="Web-{141E3172-7E26-7625-BED6-1259F9FEEA40}" dt="2023-04-24T23:33:15.608" v="36" actId="20577"/>
          <ac:spMkLst>
            <pc:docMk/>
            <pc:sldMk cId="2590262156" sldId="283"/>
            <ac:spMk id="39939" creationId="{00000000-0000-0000-0000-000000000000}"/>
          </ac:spMkLst>
        </pc:spChg>
      </pc:sldChg>
      <pc:sldChg chg="addSp delSp modSp">
        <pc:chgData name="Donald Privitera" userId="S::dprivit2@kennesaw.edu::b19266b5-85bb-4cd7-abc7-9d22c2c9327d" providerId="AD" clId="Web-{141E3172-7E26-7625-BED6-1259F9FEEA40}" dt="2023-04-24T23:48:29.104" v="45" actId="1076"/>
        <pc:sldMkLst>
          <pc:docMk/>
          <pc:sldMk cId="1744241002" sldId="286"/>
        </pc:sldMkLst>
        <pc:spChg chg="del">
          <ac:chgData name="Donald Privitera" userId="S::dprivit2@kennesaw.edu::b19266b5-85bb-4cd7-abc7-9d22c2c9327d" providerId="AD" clId="Web-{141E3172-7E26-7625-BED6-1259F9FEEA40}" dt="2023-04-24T23:47:20.555" v="38"/>
          <ac:spMkLst>
            <pc:docMk/>
            <pc:sldMk cId="1744241002" sldId="286"/>
            <ac:spMk id="2" creationId="{2C04904D-319C-D307-FC4A-9F2CFDCFDFE2}"/>
          </ac:spMkLst>
        </pc:spChg>
        <pc:picChg chg="add mod modCrop">
          <ac:chgData name="Donald Privitera" userId="S::dprivit2@kennesaw.edu::b19266b5-85bb-4cd7-abc7-9d22c2c9327d" providerId="AD" clId="Web-{141E3172-7E26-7625-BED6-1259F9FEEA40}" dt="2023-04-24T23:48:29.104" v="45" actId="1076"/>
          <ac:picMkLst>
            <pc:docMk/>
            <pc:sldMk cId="1744241002" sldId="286"/>
            <ac:picMk id="3" creationId="{7E41C873-9ADB-8C72-7C59-860E7D6DA918}"/>
          </ac:picMkLst>
        </pc:picChg>
        <pc:picChg chg="del">
          <ac:chgData name="Donald Privitera" userId="S::dprivit2@kennesaw.edu::b19266b5-85bb-4cd7-abc7-9d22c2c9327d" providerId="AD" clId="Web-{141E3172-7E26-7625-BED6-1259F9FEEA40}" dt="2023-04-24T23:47:17.477" v="37"/>
          <ac:picMkLst>
            <pc:docMk/>
            <pc:sldMk cId="1744241002" sldId="286"/>
            <ac:picMk id="43011" creationId="{00000000-0000-0000-0000-000000000000}"/>
          </ac:picMkLst>
        </pc:picChg>
      </pc:sldChg>
      <pc:sldChg chg="addSp delSp modSp">
        <pc:chgData name="Donald Privitera" userId="S::dprivit2@kennesaw.edu::b19266b5-85bb-4cd7-abc7-9d22c2c9327d" providerId="AD" clId="Web-{141E3172-7E26-7625-BED6-1259F9FEEA40}" dt="2023-04-25T00:35:13.267" v="69" actId="14100"/>
        <pc:sldMkLst>
          <pc:docMk/>
          <pc:sldMk cId="1106485968" sldId="288"/>
        </pc:sldMkLst>
        <pc:spChg chg="del mod">
          <ac:chgData name="Donald Privitera" userId="S::dprivit2@kennesaw.edu::b19266b5-85bb-4cd7-abc7-9d22c2c9327d" providerId="AD" clId="Web-{141E3172-7E26-7625-BED6-1259F9FEEA40}" dt="2023-04-25T00:32:41.090" v="56"/>
          <ac:spMkLst>
            <pc:docMk/>
            <pc:sldMk cId="1106485968" sldId="288"/>
            <ac:spMk id="2" creationId="{F0B2DC49-D058-B694-D543-8234503E73B7}"/>
          </ac:spMkLst>
        </pc:spChg>
        <pc:spChg chg="del">
          <ac:chgData name="Donald Privitera" userId="S::dprivit2@kennesaw.edu::b19266b5-85bb-4cd7-abc7-9d22c2c9327d" providerId="AD" clId="Web-{141E3172-7E26-7625-BED6-1259F9FEEA40}" dt="2023-04-25T00:32:43.512" v="57"/>
          <ac:spMkLst>
            <pc:docMk/>
            <pc:sldMk cId="1106485968" sldId="288"/>
            <ac:spMk id="45060" creationId="{00000000-0000-0000-0000-000000000000}"/>
          </ac:spMkLst>
        </pc:spChg>
        <pc:picChg chg="add mod modCrop">
          <ac:chgData name="Donald Privitera" userId="S::dprivit2@kennesaw.edu::b19266b5-85bb-4cd7-abc7-9d22c2c9327d" providerId="AD" clId="Web-{141E3172-7E26-7625-BED6-1259F9FEEA40}" dt="2023-04-25T00:35:13.267" v="69" actId="14100"/>
          <ac:picMkLst>
            <pc:docMk/>
            <pc:sldMk cId="1106485968" sldId="288"/>
            <ac:picMk id="3" creationId="{0B8290EB-E893-298D-0DF0-D986DDEEA11B}"/>
          </ac:picMkLst>
        </pc:picChg>
        <pc:picChg chg="del">
          <ac:chgData name="Donald Privitera" userId="S::dprivit2@kennesaw.edu::b19266b5-85bb-4cd7-abc7-9d22c2c9327d" providerId="AD" clId="Web-{141E3172-7E26-7625-BED6-1259F9FEEA40}" dt="2023-04-25T00:32:38.778" v="54"/>
          <ac:picMkLst>
            <pc:docMk/>
            <pc:sldMk cId="1106485968" sldId="288"/>
            <ac:picMk id="45059" creationId="{00000000-0000-0000-0000-000000000000}"/>
          </ac:picMkLst>
        </pc:picChg>
      </pc:sldChg>
      <pc:sldChg chg="addSp delSp modSp">
        <pc:chgData name="Donald Privitera" userId="S::dprivit2@kennesaw.edu::b19266b5-85bb-4cd7-abc7-9d22c2c9327d" providerId="AD" clId="Web-{141E3172-7E26-7625-BED6-1259F9FEEA40}" dt="2023-04-25T00:39:18.133" v="82" actId="1076"/>
        <pc:sldMkLst>
          <pc:docMk/>
          <pc:sldMk cId="30038895" sldId="289"/>
        </pc:sldMkLst>
        <pc:spChg chg="del mod">
          <ac:chgData name="Donald Privitera" userId="S::dprivit2@kennesaw.edu::b19266b5-85bb-4cd7-abc7-9d22c2c9327d" providerId="AD" clId="Web-{141E3172-7E26-7625-BED6-1259F9FEEA40}" dt="2023-04-25T00:32:56.622" v="61"/>
          <ac:spMkLst>
            <pc:docMk/>
            <pc:sldMk cId="30038895" sldId="289"/>
            <ac:spMk id="2" creationId="{68A4FA45-92EC-20B5-E1B9-2BEC2B7E8F56}"/>
          </ac:spMkLst>
        </pc:spChg>
        <pc:spChg chg="del">
          <ac:chgData name="Donald Privitera" userId="S::dprivit2@kennesaw.edu::b19266b5-85bb-4cd7-abc7-9d22c2c9327d" providerId="AD" clId="Web-{141E3172-7E26-7625-BED6-1259F9FEEA40}" dt="2023-04-25T00:32:53.044" v="59"/>
          <ac:spMkLst>
            <pc:docMk/>
            <pc:sldMk cId="30038895" sldId="289"/>
            <ac:spMk id="46084" creationId="{00000000-0000-0000-0000-000000000000}"/>
          </ac:spMkLst>
        </pc:spChg>
        <pc:picChg chg="add mod modCrop">
          <ac:chgData name="Donald Privitera" userId="S::dprivit2@kennesaw.edu::b19266b5-85bb-4cd7-abc7-9d22c2c9327d" providerId="AD" clId="Web-{141E3172-7E26-7625-BED6-1259F9FEEA40}" dt="2023-04-25T00:39:18.133" v="82" actId="1076"/>
          <ac:picMkLst>
            <pc:docMk/>
            <pc:sldMk cId="30038895" sldId="289"/>
            <ac:picMk id="3" creationId="{317878EE-843A-E252-2EF6-93A9CF7D6AAB}"/>
          </ac:picMkLst>
        </pc:picChg>
        <pc:picChg chg="del">
          <ac:chgData name="Donald Privitera" userId="S::dprivit2@kennesaw.edu::b19266b5-85bb-4cd7-abc7-9d22c2c9327d" providerId="AD" clId="Web-{141E3172-7E26-7625-BED6-1259F9FEEA40}" dt="2023-04-25T00:32:49.684" v="58"/>
          <ac:picMkLst>
            <pc:docMk/>
            <pc:sldMk cId="30038895" sldId="289"/>
            <ac:picMk id="46083" creationId="{00000000-0000-0000-0000-000000000000}"/>
          </ac:picMkLst>
        </pc:picChg>
      </pc:sldChg>
      <pc:sldChg chg="modSp">
        <pc:chgData name="Donald Privitera" userId="S::dprivit2@kennesaw.edu::b19266b5-85bb-4cd7-abc7-9d22c2c9327d" providerId="AD" clId="Web-{141E3172-7E26-7625-BED6-1259F9FEEA40}" dt="2023-04-24T23:52:55.502" v="53" actId="20577"/>
        <pc:sldMkLst>
          <pc:docMk/>
          <pc:sldMk cId="3739555062" sldId="291"/>
        </pc:sldMkLst>
        <pc:spChg chg="mod">
          <ac:chgData name="Donald Privitera" userId="S::dprivit2@kennesaw.edu::b19266b5-85bb-4cd7-abc7-9d22c2c9327d" providerId="AD" clId="Web-{141E3172-7E26-7625-BED6-1259F9FEEA40}" dt="2023-04-24T23:52:55.502" v="53" actId="20577"/>
          <ac:spMkLst>
            <pc:docMk/>
            <pc:sldMk cId="3739555062" sldId="291"/>
            <ac:spMk id="57347" creationId="{00000000-0000-0000-0000-000000000000}"/>
          </ac:spMkLst>
        </pc:spChg>
      </pc:sldChg>
      <pc:sldChg chg="addSp delSp modSp">
        <pc:chgData name="Donald Privitera" userId="S::dprivit2@kennesaw.edu::b19266b5-85bb-4cd7-abc7-9d22c2c9327d" providerId="AD" clId="Web-{141E3172-7E26-7625-BED6-1259F9FEEA40}" dt="2023-04-25T01:01:00.204" v="95" actId="14100"/>
        <pc:sldMkLst>
          <pc:docMk/>
          <pc:sldMk cId="132247295" sldId="294"/>
        </pc:sldMkLst>
        <pc:spChg chg="del">
          <ac:chgData name="Donald Privitera" userId="S::dprivit2@kennesaw.edu::b19266b5-85bb-4cd7-abc7-9d22c2c9327d" providerId="AD" clId="Web-{141E3172-7E26-7625-BED6-1259F9FEEA40}" dt="2023-04-25T00:59:20.060" v="84"/>
          <ac:spMkLst>
            <pc:docMk/>
            <pc:sldMk cId="132247295" sldId="294"/>
            <ac:spMk id="5" creationId="{00000000-0000-0000-0000-000000000000}"/>
          </ac:spMkLst>
        </pc:spChg>
        <pc:picChg chg="add mod modCrop">
          <ac:chgData name="Donald Privitera" userId="S::dprivit2@kennesaw.edu::b19266b5-85bb-4cd7-abc7-9d22c2c9327d" providerId="AD" clId="Web-{141E3172-7E26-7625-BED6-1259F9FEEA40}" dt="2023-04-25T01:01:00.204" v="95" actId="14100"/>
          <ac:picMkLst>
            <pc:docMk/>
            <pc:sldMk cId="132247295" sldId="294"/>
            <ac:picMk id="2" creationId="{D16D8DE9-DCDB-9CF6-0D13-72A8AE6333C7}"/>
          </ac:picMkLst>
        </pc:picChg>
        <pc:picChg chg="del">
          <ac:chgData name="Donald Privitera" userId="S::dprivit2@kennesaw.edu::b19266b5-85bb-4cd7-abc7-9d22c2c9327d" providerId="AD" clId="Web-{141E3172-7E26-7625-BED6-1259F9FEEA40}" dt="2023-04-25T00:59:17.982" v="83"/>
          <ac:picMkLst>
            <pc:docMk/>
            <pc:sldMk cId="132247295" sldId="294"/>
            <ac:picMk id="62467" creationId="{00000000-0000-0000-0000-000000000000}"/>
          </ac:picMkLst>
        </pc:picChg>
      </pc:sldChg>
      <pc:sldChg chg="addSp delSp modSp">
        <pc:chgData name="Donald Privitera" userId="S::dprivit2@kennesaw.edu::b19266b5-85bb-4cd7-abc7-9d22c2c9327d" providerId="AD" clId="Web-{141E3172-7E26-7625-BED6-1259F9FEEA40}" dt="2023-04-25T01:13:29.774" v="105" actId="1076"/>
        <pc:sldMkLst>
          <pc:docMk/>
          <pc:sldMk cId="1308646160" sldId="298"/>
        </pc:sldMkLst>
        <pc:spChg chg="del">
          <ac:chgData name="Donald Privitera" userId="S::dprivit2@kennesaw.edu::b19266b5-85bb-4cd7-abc7-9d22c2c9327d" providerId="AD" clId="Web-{141E3172-7E26-7625-BED6-1259F9FEEA40}" dt="2023-04-25T01:12:22.725" v="97"/>
          <ac:spMkLst>
            <pc:docMk/>
            <pc:sldMk cId="1308646160" sldId="298"/>
            <ac:spMk id="5" creationId="{00000000-0000-0000-0000-000000000000}"/>
          </ac:spMkLst>
        </pc:spChg>
        <pc:picChg chg="add mod modCrop">
          <ac:chgData name="Donald Privitera" userId="S::dprivit2@kennesaw.edu::b19266b5-85bb-4cd7-abc7-9d22c2c9327d" providerId="AD" clId="Web-{141E3172-7E26-7625-BED6-1259F9FEEA40}" dt="2023-04-25T01:13:29.774" v="105" actId="1076"/>
          <ac:picMkLst>
            <pc:docMk/>
            <pc:sldMk cId="1308646160" sldId="298"/>
            <ac:picMk id="2" creationId="{26D9F159-221D-54E7-8FF4-A673B66D175D}"/>
          </ac:picMkLst>
        </pc:picChg>
        <pc:picChg chg="del">
          <ac:chgData name="Donald Privitera" userId="S::dprivit2@kennesaw.edu::b19266b5-85bb-4cd7-abc7-9d22c2c9327d" providerId="AD" clId="Web-{141E3172-7E26-7625-BED6-1259F9FEEA40}" dt="2023-04-25T01:12:20.584" v="96"/>
          <ac:picMkLst>
            <pc:docMk/>
            <pc:sldMk cId="1308646160" sldId="298"/>
            <ac:picMk id="65539" creationId="{00000000-0000-0000-0000-000000000000}"/>
          </ac:picMkLst>
        </pc:picChg>
      </pc:sldChg>
      <pc:sldChg chg="addSp delSp modSp">
        <pc:chgData name="Donald Privitera" userId="S::dprivit2@kennesaw.edu::b19266b5-85bb-4cd7-abc7-9d22c2c9327d" providerId="AD" clId="Web-{141E3172-7E26-7625-BED6-1259F9FEEA40}" dt="2023-04-25T01:39:37.342" v="115" actId="14100"/>
        <pc:sldMkLst>
          <pc:docMk/>
          <pc:sldMk cId="2380412616" sldId="300"/>
        </pc:sldMkLst>
        <pc:spChg chg="del">
          <ac:chgData name="Donald Privitera" userId="S::dprivit2@kennesaw.edu::b19266b5-85bb-4cd7-abc7-9d22c2c9327d" providerId="AD" clId="Web-{141E3172-7E26-7625-BED6-1259F9FEEA40}" dt="2023-04-25T01:38:35.418" v="107"/>
          <ac:spMkLst>
            <pc:docMk/>
            <pc:sldMk cId="2380412616" sldId="300"/>
            <ac:spMk id="5" creationId="{00000000-0000-0000-0000-000000000000}"/>
          </ac:spMkLst>
        </pc:spChg>
        <pc:picChg chg="add mod modCrop">
          <ac:chgData name="Donald Privitera" userId="S::dprivit2@kennesaw.edu::b19266b5-85bb-4cd7-abc7-9d22c2c9327d" providerId="AD" clId="Web-{141E3172-7E26-7625-BED6-1259F9FEEA40}" dt="2023-04-25T01:39:37.342" v="115" actId="14100"/>
          <ac:picMkLst>
            <pc:docMk/>
            <pc:sldMk cId="2380412616" sldId="300"/>
            <ac:picMk id="2" creationId="{F22A1659-5215-D426-3EE2-705DAC3DEE93}"/>
          </ac:picMkLst>
        </pc:picChg>
        <pc:picChg chg="del">
          <ac:chgData name="Donald Privitera" userId="S::dprivit2@kennesaw.edu::b19266b5-85bb-4cd7-abc7-9d22c2c9327d" providerId="AD" clId="Web-{141E3172-7E26-7625-BED6-1259F9FEEA40}" dt="2023-04-25T01:38:33.559" v="106"/>
          <ac:picMkLst>
            <pc:docMk/>
            <pc:sldMk cId="2380412616" sldId="300"/>
            <ac:picMk id="67587" creationId="{00000000-0000-0000-0000-000000000000}"/>
          </ac:picMkLst>
        </pc:picChg>
      </pc:sldChg>
      <pc:sldChg chg="addSp delSp modSp">
        <pc:chgData name="Donald Privitera" userId="S::dprivit2@kennesaw.edu::b19266b5-85bb-4cd7-abc7-9d22c2c9327d" providerId="AD" clId="Web-{141E3172-7E26-7625-BED6-1259F9FEEA40}" dt="2023-04-25T18:14:27.382" v="130" actId="1076"/>
        <pc:sldMkLst>
          <pc:docMk/>
          <pc:sldMk cId="2954999368" sldId="301"/>
        </pc:sldMkLst>
        <pc:spChg chg="del">
          <ac:chgData name="Donald Privitera" userId="S::dprivit2@kennesaw.edu::b19266b5-85bb-4cd7-abc7-9d22c2c9327d" providerId="AD" clId="Web-{141E3172-7E26-7625-BED6-1259F9FEEA40}" dt="2023-04-25T18:13:00.552" v="117"/>
          <ac:spMkLst>
            <pc:docMk/>
            <pc:sldMk cId="2954999368" sldId="301"/>
            <ac:spMk id="5" creationId="{00000000-0000-0000-0000-000000000000}"/>
          </ac:spMkLst>
        </pc:spChg>
        <pc:picChg chg="add mod modCrop">
          <ac:chgData name="Donald Privitera" userId="S::dprivit2@kennesaw.edu::b19266b5-85bb-4cd7-abc7-9d22c2c9327d" providerId="AD" clId="Web-{141E3172-7E26-7625-BED6-1259F9FEEA40}" dt="2023-04-25T18:14:27.382" v="130" actId="1076"/>
          <ac:picMkLst>
            <pc:docMk/>
            <pc:sldMk cId="2954999368" sldId="301"/>
            <ac:picMk id="2" creationId="{F319B9E4-F011-C039-C461-25B47F866944}"/>
          </ac:picMkLst>
        </pc:picChg>
        <pc:picChg chg="del">
          <ac:chgData name="Donald Privitera" userId="S::dprivit2@kennesaw.edu::b19266b5-85bb-4cd7-abc7-9d22c2c9327d" providerId="AD" clId="Web-{141E3172-7E26-7625-BED6-1259F9FEEA40}" dt="2023-04-25T18:12:59.161" v="116"/>
          <ac:picMkLst>
            <pc:docMk/>
            <pc:sldMk cId="2954999368" sldId="301"/>
            <ac:picMk id="68611" creationId="{00000000-0000-0000-0000-000000000000}"/>
          </ac:picMkLst>
        </pc:picChg>
      </pc:sldChg>
      <pc:sldChg chg="addSp delSp modSp">
        <pc:chgData name="Donald Privitera" userId="S::dprivit2@kennesaw.edu::b19266b5-85bb-4cd7-abc7-9d22c2c9327d" providerId="AD" clId="Web-{141E3172-7E26-7625-BED6-1259F9FEEA40}" dt="2023-04-25T20:44:35.610" v="142" actId="1076"/>
        <pc:sldMkLst>
          <pc:docMk/>
          <pc:sldMk cId="3531329257" sldId="330"/>
        </pc:sldMkLst>
        <pc:spChg chg="del">
          <ac:chgData name="Donald Privitera" userId="S::dprivit2@kennesaw.edu::b19266b5-85bb-4cd7-abc7-9d22c2c9327d" providerId="AD" clId="Web-{141E3172-7E26-7625-BED6-1259F9FEEA40}" dt="2023-04-25T19:49:13.691" v="135"/>
          <ac:spMkLst>
            <pc:docMk/>
            <pc:sldMk cId="3531329257" sldId="330"/>
            <ac:spMk id="12" creationId="{00000000-0000-0000-0000-000000000000}"/>
          </ac:spMkLst>
        </pc:spChg>
        <pc:spChg chg="del">
          <ac:chgData name="Donald Privitera" userId="S::dprivit2@kennesaw.edu::b19266b5-85bb-4cd7-abc7-9d22c2c9327d" providerId="AD" clId="Web-{141E3172-7E26-7625-BED6-1259F9FEEA40}" dt="2023-04-25T19:49:13.691" v="134"/>
          <ac:spMkLst>
            <pc:docMk/>
            <pc:sldMk cId="3531329257" sldId="330"/>
            <ac:spMk id="13" creationId="{00000000-0000-0000-0000-000000000000}"/>
          </ac:spMkLst>
        </pc:spChg>
        <pc:spChg chg="del">
          <ac:chgData name="Donald Privitera" userId="S::dprivit2@kennesaw.edu::b19266b5-85bb-4cd7-abc7-9d22c2c9327d" providerId="AD" clId="Web-{141E3172-7E26-7625-BED6-1259F9FEEA40}" dt="2023-04-25T19:49:13.691" v="133"/>
          <ac:spMkLst>
            <pc:docMk/>
            <pc:sldMk cId="3531329257" sldId="330"/>
            <ac:spMk id="14" creationId="{00000000-0000-0000-0000-000000000000}"/>
          </ac:spMkLst>
        </pc:spChg>
        <pc:spChg chg="del">
          <ac:chgData name="Donald Privitera" userId="S::dprivit2@kennesaw.edu::b19266b5-85bb-4cd7-abc7-9d22c2c9327d" providerId="AD" clId="Web-{141E3172-7E26-7625-BED6-1259F9FEEA40}" dt="2023-04-25T19:49:08.019" v="132"/>
          <ac:spMkLst>
            <pc:docMk/>
            <pc:sldMk cId="3531329257" sldId="330"/>
            <ac:spMk id="15" creationId="{00000000-0000-0000-0000-000000000000}"/>
          </ac:spMkLst>
        </pc:spChg>
        <pc:grpChg chg="del">
          <ac:chgData name="Donald Privitera" userId="S::dprivit2@kennesaw.edu::b19266b5-85bb-4cd7-abc7-9d22c2c9327d" providerId="AD" clId="Web-{141E3172-7E26-7625-BED6-1259F9FEEA40}" dt="2023-04-25T19:49:05.191" v="131"/>
          <ac:grpSpMkLst>
            <pc:docMk/>
            <pc:sldMk cId="3531329257" sldId="330"/>
            <ac:grpSpMk id="2" creationId="{00000000-0000-0000-0000-000000000000}"/>
          </ac:grpSpMkLst>
        </pc:grpChg>
        <pc:picChg chg="add mod modCrop">
          <ac:chgData name="Donald Privitera" userId="S::dprivit2@kennesaw.edu::b19266b5-85bb-4cd7-abc7-9d22c2c9327d" providerId="AD" clId="Web-{141E3172-7E26-7625-BED6-1259F9FEEA40}" dt="2023-04-25T20:44:35.610" v="142" actId="1076"/>
          <ac:picMkLst>
            <pc:docMk/>
            <pc:sldMk cId="3531329257" sldId="330"/>
            <ac:picMk id="2" creationId="{46B86023-83AD-CE93-4BA5-549D0313931F}"/>
          </ac:picMkLst>
        </pc:picChg>
      </pc:sldChg>
      <pc:sldChg chg="new del">
        <pc:chgData name="Donald Privitera" userId="S::dprivit2@kennesaw.edu::b19266b5-85bb-4cd7-abc7-9d22c2c9327d" providerId="AD" clId="Web-{141E3172-7E26-7625-BED6-1259F9FEEA40}" dt="2023-04-25T00:59:34.639" v="88"/>
        <pc:sldMkLst>
          <pc:docMk/>
          <pc:sldMk cId="2201288982" sldId="367"/>
        </pc:sldMkLst>
      </pc:sldChg>
      <pc:sldChg chg="new del">
        <pc:chgData name="Donald Privitera" userId="S::dprivit2@kennesaw.edu::b19266b5-85bb-4cd7-abc7-9d22c2c9327d" providerId="AD" clId="Web-{141E3172-7E26-7625-BED6-1259F9FEEA40}" dt="2023-04-25T00:59:32.842" v="87"/>
        <pc:sldMkLst>
          <pc:docMk/>
          <pc:sldMk cId="869897274" sldId="368"/>
        </pc:sldMkLst>
      </pc:sldChg>
    </pc:docChg>
  </pc:docChgLst>
  <pc:docChgLst>
    <pc:chgData name="Bob Brown" userId="de4355ee-7296-4195-ba97-c8dead83c87d" providerId="ADAL" clId="{54696A78-210C-4A49-B48B-0842E48AAD2D}"/>
    <pc:docChg chg="undo custSel addSld delSld modSld sldOrd">
      <pc:chgData name="Bob Brown" userId="de4355ee-7296-4195-ba97-c8dead83c87d" providerId="ADAL" clId="{54696A78-210C-4A49-B48B-0842E48AAD2D}" dt="2024-02-28T20:04:05.809" v="589" actId="47"/>
      <pc:docMkLst>
        <pc:docMk/>
      </pc:docMkLst>
      <pc:sldChg chg="modSp mod">
        <pc:chgData name="Bob Brown" userId="de4355ee-7296-4195-ba97-c8dead83c87d" providerId="ADAL" clId="{54696A78-210C-4A49-B48B-0842E48AAD2D}" dt="2024-02-26T16:14:45.877" v="43" actId="1076"/>
        <pc:sldMkLst>
          <pc:docMk/>
          <pc:sldMk cId="3095576246" sldId="256"/>
        </pc:sldMkLst>
        <pc:grpChg chg="mod">
          <ac:chgData name="Bob Brown" userId="de4355ee-7296-4195-ba97-c8dead83c87d" providerId="ADAL" clId="{54696A78-210C-4A49-B48B-0842E48AAD2D}" dt="2024-02-26T16:14:45.877" v="43" actId="1076"/>
          <ac:grpSpMkLst>
            <pc:docMk/>
            <pc:sldMk cId="3095576246" sldId="256"/>
            <ac:grpSpMk id="4" creationId="{70D8C064-1CA3-4C25-7F82-CD093C8EE46A}"/>
          </ac:grpSpMkLst>
        </pc:grpChg>
      </pc:sldChg>
      <pc:sldChg chg="modSp">
        <pc:chgData name="Bob Brown" userId="de4355ee-7296-4195-ba97-c8dead83c87d" providerId="ADAL" clId="{54696A78-210C-4A49-B48B-0842E48AAD2D}" dt="2024-02-24T20:50:27.289" v="42" actId="403"/>
        <pc:sldMkLst>
          <pc:docMk/>
          <pc:sldMk cId="1731489923" sldId="285"/>
        </pc:sldMkLst>
        <pc:spChg chg="mod">
          <ac:chgData name="Bob Brown" userId="de4355ee-7296-4195-ba97-c8dead83c87d" providerId="ADAL" clId="{54696A78-210C-4A49-B48B-0842E48AAD2D}" dt="2024-02-24T20:50:27.289" v="42" actId="403"/>
          <ac:spMkLst>
            <pc:docMk/>
            <pc:sldMk cId="1731489923" sldId="285"/>
            <ac:spMk id="41987" creationId="{00000000-0000-0000-0000-000000000000}"/>
          </ac:spMkLst>
        </pc:spChg>
      </pc:sldChg>
      <pc:sldChg chg="del">
        <pc:chgData name="Bob Brown" userId="de4355ee-7296-4195-ba97-c8dead83c87d" providerId="ADAL" clId="{54696A78-210C-4A49-B48B-0842E48AAD2D}" dt="2024-02-28T20:03:57.092" v="587" actId="47"/>
        <pc:sldMkLst>
          <pc:docMk/>
          <pc:sldMk cId="3417345580" sldId="287"/>
        </pc:sldMkLst>
      </pc:sldChg>
      <pc:sldChg chg="del">
        <pc:chgData name="Bob Brown" userId="de4355ee-7296-4195-ba97-c8dead83c87d" providerId="ADAL" clId="{54696A78-210C-4A49-B48B-0842E48AAD2D}" dt="2024-02-28T20:04:01.812" v="588" actId="47"/>
        <pc:sldMkLst>
          <pc:docMk/>
          <pc:sldMk cId="1106485968" sldId="288"/>
        </pc:sldMkLst>
      </pc:sldChg>
      <pc:sldChg chg="del">
        <pc:chgData name="Bob Brown" userId="de4355ee-7296-4195-ba97-c8dead83c87d" providerId="ADAL" clId="{54696A78-210C-4A49-B48B-0842E48AAD2D}" dt="2024-02-28T20:04:05.809" v="589" actId="47"/>
        <pc:sldMkLst>
          <pc:docMk/>
          <pc:sldMk cId="30038895" sldId="289"/>
        </pc:sldMkLst>
      </pc:sldChg>
      <pc:sldChg chg="addSp modSp mod">
        <pc:chgData name="Bob Brown" userId="de4355ee-7296-4195-ba97-c8dead83c87d" providerId="ADAL" clId="{54696A78-210C-4A49-B48B-0842E48AAD2D}" dt="2024-02-02T20:08:31.942" v="38" actId="14100"/>
        <pc:sldMkLst>
          <pc:docMk/>
          <pc:sldMk cId="1943259538" sldId="322"/>
        </pc:sldMkLst>
        <pc:spChg chg="add mod">
          <ac:chgData name="Bob Brown" userId="de4355ee-7296-4195-ba97-c8dead83c87d" providerId="ADAL" clId="{54696A78-210C-4A49-B48B-0842E48AAD2D}" dt="2024-02-02T20:08:14.616" v="37" actId="255"/>
          <ac:spMkLst>
            <pc:docMk/>
            <pc:sldMk cId="1943259538" sldId="322"/>
            <ac:spMk id="5" creationId="{ABA651AF-72D5-9EA1-C9CE-EEDE3667B631}"/>
          </ac:spMkLst>
        </pc:spChg>
        <pc:spChg chg="mod">
          <ac:chgData name="Bob Brown" userId="de4355ee-7296-4195-ba97-c8dead83c87d" providerId="ADAL" clId="{54696A78-210C-4A49-B48B-0842E48AAD2D}" dt="2024-02-02T20:08:31.942" v="38" actId="14100"/>
          <ac:spMkLst>
            <pc:docMk/>
            <pc:sldMk cId="1943259538" sldId="322"/>
            <ac:spMk id="22531" creationId="{00000000-0000-0000-0000-000000000000}"/>
          </ac:spMkLst>
        </pc:spChg>
        <pc:picChg chg="add mod">
          <ac:chgData name="Bob Brown" userId="de4355ee-7296-4195-ba97-c8dead83c87d" providerId="ADAL" clId="{54696A78-210C-4A49-B48B-0842E48AAD2D}" dt="2024-02-02T20:07:25.125" v="7" actId="1076"/>
          <ac:picMkLst>
            <pc:docMk/>
            <pc:sldMk cId="1943259538" sldId="322"/>
            <ac:picMk id="3" creationId="{04B46080-75B4-09DE-E765-A9B684BD0DA7}"/>
          </ac:picMkLst>
        </pc:picChg>
      </pc:sldChg>
      <pc:sldChg chg="del">
        <pc:chgData name="Bob Brown" userId="de4355ee-7296-4195-ba97-c8dead83c87d" providerId="ADAL" clId="{54696A78-210C-4A49-B48B-0842E48AAD2D}" dt="2024-02-26T16:30:46.459" v="153" actId="47"/>
        <pc:sldMkLst>
          <pc:docMk/>
          <pc:sldMk cId="321816572" sldId="352"/>
        </pc:sldMkLst>
      </pc:sldChg>
      <pc:sldChg chg="modSp del mod">
        <pc:chgData name="Bob Brown" userId="de4355ee-7296-4195-ba97-c8dead83c87d" providerId="ADAL" clId="{54696A78-210C-4A49-B48B-0842E48AAD2D}" dt="2024-02-26T16:30:55.410" v="154" actId="47"/>
        <pc:sldMkLst>
          <pc:docMk/>
          <pc:sldMk cId="962476337" sldId="353"/>
        </pc:sldMkLst>
        <pc:spChg chg="mod">
          <ac:chgData name="Bob Brown" userId="de4355ee-7296-4195-ba97-c8dead83c87d" providerId="ADAL" clId="{54696A78-210C-4A49-B48B-0842E48AAD2D}" dt="2024-02-26T16:18:56.999" v="152" actId="114"/>
          <ac:spMkLst>
            <pc:docMk/>
            <pc:sldMk cId="962476337" sldId="353"/>
            <ac:spMk id="12" creationId="{DEA9767E-FA8B-744D-43C1-A909D1BFEF5F}"/>
          </ac:spMkLst>
        </pc:spChg>
      </pc:sldChg>
      <pc:sldChg chg="del">
        <pc:chgData name="Bob Brown" userId="de4355ee-7296-4195-ba97-c8dead83c87d" providerId="ADAL" clId="{54696A78-210C-4A49-B48B-0842E48AAD2D}" dt="2024-02-26T16:30:59.362" v="155" actId="47"/>
        <pc:sldMkLst>
          <pc:docMk/>
          <pc:sldMk cId="2728821732" sldId="354"/>
        </pc:sldMkLst>
      </pc:sldChg>
      <pc:sldChg chg="del">
        <pc:chgData name="Bob Brown" userId="de4355ee-7296-4195-ba97-c8dead83c87d" providerId="ADAL" clId="{54696A78-210C-4A49-B48B-0842E48AAD2D}" dt="2024-02-26T16:31:00.860" v="156" actId="47"/>
        <pc:sldMkLst>
          <pc:docMk/>
          <pc:sldMk cId="334131629" sldId="355"/>
        </pc:sldMkLst>
      </pc:sldChg>
      <pc:sldChg chg="del">
        <pc:chgData name="Bob Brown" userId="de4355ee-7296-4195-ba97-c8dead83c87d" providerId="ADAL" clId="{54696A78-210C-4A49-B48B-0842E48AAD2D}" dt="2024-02-26T16:31:01.451" v="157" actId="47"/>
        <pc:sldMkLst>
          <pc:docMk/>
          <pc:sldMk cId="2061449099" sldId="356"/>
        </pc:sldMkLst>
      </pc:sldChg>
      <pc:sldChg chg="del">
        <pc:chgData name="Bob Brown" userId="de4355ee-7296-4195-ba97-c8dead83c87d" providerId="ADAL" clId="{54696A78-210C-4A49-B48B-0842E48AAD2D}" dt="2024-02-26T16:31:02.041" v="158" actId="47"/>
        <pc:sldMkLst>
          <pc:docMk/>
          <pc:sldMk cId="3447030819" sldId="357"/>
        </pc:sldMkLst>
      </pc:sldChg>
      <pc:sldChg chg="del">
        <pc:chgData name="Bob Brown" userId="de4355ee-7296-4195-ba97-c8dead83c87d" providerId="ADAL" clId="{54696A78-210C-4A49-B48B-0842E48AAD2D}" dt="2024-02-26T16:31:04.472" v="159" actId="47"/>
        <pc:sldMkLst>
          <pc:docMk/>
          <pc:sldMk cId="2233047700" sldId="358"/>
        </pc:sldMkLst>
      </pc:sldChg>
      <pc:sldChg chg="add del">
        <pc:chgData name="Bob Brown" userId="de4355ee-7296-4195-ba97-c8dead83c87d" providerId="ADAL" clId="{54696A78-210C-4A49-B48B-0842E48AAD2D}" dt="2024-02-28T19:55:16.655" v="229" actId="47"/>
        <pc:sldMkLst>
          <pc:docMk/>
          <pc:sldMk cId="3632019585" sldId="359"/>
        </pc:sldMkLst>
      </pc:sldChg>
      <pc:sldChg chg="modSp mod">
        <pc:chgData name="Bob Brown" userId="de4355ee-7296-4195-ba97-c8dead83c87d" providerId="ADAL" clId="{54696A78-210C-4A49-B48B-0842E48AAD2D}" dt="2024-02-28T20:00:31.669" v="580" actId="114"/>
        <pc:sldMkLst>
          <pc:docMk/>
          <pc:sldMk cId="925056352" sldId="360"/>
        </pc:sldMkLst>
        <pc:spChg chg="mod">
          <ac:chgData name="Bob Brown" userId="de4355ee-7296-4195-ba97-c8dead83c87d" providerId="ADAL" clId="{54696A78-210C-4A49-B48B-0842E48AAD2D}" dt="2024-02-28T20:00:31.669" v="580" actId="114"/>
          <ac:spMkLst>
            <pc:docMk/>
            <pc:sldMk cId="925056352" sldId="360"/>
            <ac:spMk id="3" creationId="{41B8CC21-ADC4-5E26-B9D3-E9FDEF552B71}"/>
          </ac:spMkLst>
        </pc:spChg>
      </pc:sldChg>
      <pc:sldChg chg="modSp">
        <pc:chgData name="Bob Brown" userId="de4355ee-7296-4195-ba97-c8dead83c87d" providerId="ADAL" clId="{54696A78-210C-4A49-B48B-0842E48AAD2D}" dt="2024-02-28T20:01:22.374" v="586" actId="20577"/>
        <pc:sldMkLst>
          <pc:docMk/>
          <pc:sldMk cId="1963089932" sldId="363"/>
        </pc:sldMkLst>
        <pc:spChg chg="mod">
          <ac:chgData name="Bob Brown" userId="de4355ee-7296-4195-ba97-c8dead83c87d" providerId="ADAL" clId="{54696A78-210C-4A49-B48B-0842E48AAD2D}" dt="2024-02-28T20:01:22.374" v="586" actId="20577"/>
          <ac:spMkLst>
            <pc:docMk/>
            <pc:sldMk cId="1963089932" sldId="363"/>
            <ac:spMk id="3" creationId="{07831B3B-C9A5-D308-C70F-07A1C751476E}"/>
          </ac:spMkLst>
        </pc:spChg>
      </pc:sldChg>
      <pc:sldChg chg="modSp mod">
        <pc:chgData name="Bob Brown" userId="de4355ee-7296-4195-ba97-c8dead83c87d" providerId="ADAL" clId="{54696A78-210C-4A49-B48B-0842E48AAD2D}" dt="2024-02-24T20:49:40.025" v="40" actId="1076"/>
        <pc:sldMkLst>
          <pc:docMk/>
          <pc:sldMk cId="2168796348" sldId="364"/>
        </pc:sldMkLst>
        <pc:spChg chg="mod">
          <ac:chgData name="Bob Brown" userId="de4355ee-7296-4195-ba97-c8dead83c87d" providerId="ADAL" clId="{54696A78-210C-4A49-B48B-0842E48AAD2D}" dt="2024-02-24T20:49:40.025" v="40" actId="1076"/>
          <ac:spMkLst>
            <pc:docMk/>
            <pc:sldMk cId="2168796348" sldId="364"/>
            <ac:spMk id="4" creationId="{B28DE988-9C6B-B648-C0EE-1AEE709B4FE8}"/>
          </ac:spMkLst>
        </pc:spChg>
      </pc:sldChg>
      <pc:sldChg chg="add del">
        <pc:chgData name="Bob Brown" userId="de4355ee-7296-4195-ba97-c8dead83c87d" providerId="ADAL" clId="{54696A78-210C-4A49-B48B-0842E48AAD2D}" dt="2024-02-28T19:54:57.474" v="204" actId="47"/>
        <pc:sldMkLst>
          <pc:docMk/>
          <pc:sldMk cId="4255791141" sldId="367"/>
        </pc:sldMkLst>
      </pc:sldChg>
      <pc:sldChg chg="add del">
        <pc:chgData name="Bob Brown" userId="de4355ee-7296-4195-ba97-c8dead83c87d" providerId="ADAL" clId="{54696A78-210C-4A49-B48B-0842E48AAD2D}" dt="2024-02-28T19:54:57.609" v="205" actId="47"/>
        <pc:sldMkLst>
          <pc:docMk/>
          <pc:sldMk cId="4089808818" sldId="368"/>
        </pc:sldMkLst>
      </pc:sldChg>
      <pc:sldChg chg="add del">
        <pc:chgData name="Bob Brown" userId="de4355ee-7296-4195-ba97-c8dead83c87d" providerId="ADAL" clId="{54696A78-210C-4A49-B48B-0842E48AAD2D}" dt="2024-02-28T19:54:58.081" v="206" actId="47"/>
        <pc:sldMkLst>
          <pc:docMk/>
          <pc:sldMk cId="2836052114" sldId="369"/>
        </pc:sldMkLst>
      </pc:sldChg>
      <pc:sldChg chg="add del">
        <pc:chgData name="Bob Brown" userId="de4355ee-7296-4195-ba97-c8dead83c87d" providerId="ADAL" clId="{54696A78-210C-4A49-B48B-0842E48AAD2D}" dt="2024-02-28T19:54:58.667" v="207" actId="47"/>
        <pc:sldMkLst>
          <pc:docMk/>
          <pc:sldMk cId="929132081" sldId="370"/>
        </pc:sldMkLst>
      </pc:sldChg>
      <pc:sldChg chg="add del">
        <pc:chgData name="Bob Brown" userId="de4355ee-7296-4195-ba97-c8dead83c87d" providerId="ADAL" clId="{54696A78-210C-4A49-B48B-0842E48AAD2D}" dt="2024-02-28T19:54:59.093" v="208" actId="47"/>
        <pc:sldMkLst>
          <pc:docMk/>
          <pc:sldMk cId="949316149" sldId="371"/>
        </pc:sldMkLst>
      </pc:sldChg>
      <pc:sldChg chg="add del">
        <pc:chgData name="Bob Brown" userId="de4355ee-7296-4195-ba97-c8dead83c87d" providerId="ADAL" clId="{54696A78-210C-4A49-B48B-0842E48AAD2D}" dt="2024-02-28T19:55:00.654" v="209" actId="47"/>
        <pc:sldMkLst>
          <pc:docMk/>
          <pc:sldMk cId="3859859197" sldId="372"/>
        </pc:sldMkLst>
      </pc:sldChg>
      <pc:sldChg chg="add del">
        <pc:chgData name="Bob Brown" userId="de4355ee-7296-4195-ba97-c8dead83c87d" providerId="ADAL" clId="{54696A78-210C-4A49-B48B-0842E48AAD2D}" dt="2024-02-28T19:55:00.977" v="210" actId="47"/>
        <pc:sldMkLst>
          <pc:docMk/>
          <pc:sldMk cId="3486069093" sldId="373"/>
        </pc:sldMkLst>
      </pc:sldChg>
      <pc:sldChg chg="add del">
        <pc:chgData name="Bob Brown" userId="de4355ee-7296-4195-ba97-c8dead83c87d" providerId="ADAL" clId="{54696A78-210C-4A49-B48B-0842E48AAD2D}" dt="2024-02-28T19:55:01.804" v="211" actId="47"/>
        <pc:sldMkLst>
          <pc:docMk/>
          <pc:sldMk cId="2710848274" sldId="374"/>
        </pc:sldMkLst>
      </pc:sldChg>
      <pc:sldChg chg="add del">
        <pc:chgData name="Bob Brown" userId="de4355ee-7296-4195-ba97-c8dead83c87d" providerId="ADAL" clId="{54696A78-210C-4A49-B48B-0842E48AAD2D}" dt="2024-02-28T19:55:02.141" v="212" actId="47"/>
        <pc:sldMkLst>
          <pc:docMk/>
          <pc:sldMk cId="615915392" sldId="375"/>
        </pc:sldMkLst>
      </pc:sldChg>
      <pc:sldChg chg="add del">
        <pc:chgData name="Bob Brown" userId="de4355ee-7296-4195-ba97-c8dead83c87d" providerId="ADAL" clId="{54696A78-210C-4A49-B48B-0842E48AAD2D}" dt="2024-02-28T19:55:02.407" v="213" actId="47"/>
        <pc:sldMkLst>
          <pc:docMk/>
          <pc:sldMk cId="3641728462" sldId="376"/>
        </pc:sldMkLst>
      </pc:sldChg>
      <pc:sldChg chg="add del">
        <pc:chgData name="Bob Brown" userId="de4355ee-7296-4195-ba97-c8dead83c87d" providerId="ADAL" clId="{54696A78-210C-4A49-B48B-0842E48AAD2D}" dt="2024-02-28T19:55:02.756" v="214" actId="47"/>
        <pc:sldMkLst>
          <pc:docMk/>
          <pc:sldMk cId="4220029817" sldId="377"/>
        </pc:sldMkLst>
      </pc:sldChg>
      <pc:sldChg chg="add del">
        <pc:chgData name="Bob Brown" userId="de4355ee-7296-4195-ba97-c8dead83c87d" providerId="ADAL" clId="{54696A78-210C-4A49-B48B-0842E48AAD2D}" dt="2024-02-28T19:55:03.974" v="215" actId="47"/>
        <pc:sldMkLst>
          <pc:docMk/>
          <pc:sldMk cId="2411716610" sldId="378"/>
        </pc:sldMkLst>
      </pc:sldChg>
      <pc:sldChg chg="add del">
        <pc:chgData name="Bob Brown" userId="de4355ee-7296-4195-ba97-c8dead83c87d" providerId="ADAL" clId="{54696A78-210C-4A49-B48B-0842E48AAD2D}" dt="2024-02-28T19:55:04.360" v="216" actId="47"/>
        <pc:sldMkLst>
          <pc:docMk/>
          <pc:sldMk cId="3846218212" sldId="379"/>
        </pc:sldMkLst>
      </pc:sldChg>
      <pc:sldChg chg="add del">
        <pc:chgData name="Bob Brown" userId="de4355ee-7296-4195-ba97-c8dead83c87d" providerId="ADAL" clId="{54696A78-210C-4A49-B48B-0842E48AAD2D}" dt="2024-02-28T19:55:05.525" v="217" actId="47"/>
        <pc:sldMkLst>
          <pc:docMk/>
          <pc:sldMk cId="2192726944" sldId="380"/>
        </pc:sldMkLst>
      </pc:sldChg>
      <pc:sldChg chg="add del">
        <pc:chgData name="Bob Brown" userId="de4355ee-7296-4195-ba97-c8dead83c87d" providerId="ADAL" clId="{54696A78-210C-4A49-B48B-0842E48AAD2D}" dt="2024-02-28T19:55:06.062" v="218" actId="47"/>
        <pc:sldMkLst>
          <pc:docMk/>
          <pc:sldMk cId="2501130227" sldId="381"/>
        </pc:sldMkLst>
      </pc:sldChg>
      <pc:sldChg chg="add del">
        <pc:chgData name="Bob Brown" userId="de4355ee-7296-4195-ba97-c8dead83c87d" providerId="ADAL" clId="{54696A78-210C-4A49-B48B-0842E48AAD2D}" dt="2024-02-28T19:55:07.243" v="219" actId="47"/>
        <pc:sldMkLst>
          <pc:docMk/>
          <pc:sldMk cId="1208615545" sldId="382"/>
        </pc:sldMkLst>
      </pc:sldChg>
      <pc:sldChg chg="add del">
        <pc:chgData name="Bob Brown" userId="de4355ee-7296-4195-ba97-c8dead83c87d" providerId="ADAL" clId="{54696A78-210C-4A49-B48B-0842E48AAD2D}" dt="2024-02-26T16:33:20.591" v="178" actId="47"/>
        <pc:sldMkLst>
          <pc:docMk/>
          <pc:sldMk cId="321816572" sldId="383"/>
        </pc:sldMkLst>
      </pc:sldChg>
      <pc:sldChg chg="add del">
        <pc:chgData name="Bob Brown" userId="de4355ee-7296-4195-ba97-c8dead83c87d" providerId="ADAL" clId="{54696A78-210C-4A49-B48B-0842E48AAD2D}" dt="2024-02-28T19:55:08.718" v="222" actId="47"/>
        <pc:sldMkLst>
          <pc:docMk/>
          <pc:sldMk cId="962476337" sldId="384"/>
        </pc:sldMkLst>
      </pc:sldChg>
      <pc:sldChg chg="delSp modSp add del mod">
        <pc:chgData name="Bob Brown" userId="de4355ee-7296-4195-ba97-c8dead83c87d" providerId="ADAL" clId="{54696A78-210C-4A49-B48B-0842E48AAD2D}" dt="2024-02-28T19:55:09.092" v="223" actId="47"/>
        <pc:sldMkLst>
          <pc:docMk/>
          <pc:sldMk cId="2728821732" sldId="385"/>
        </pc:sldMkLst>
        <pc:grpChg chg="mod">
          <ac:chgData name="Bob Brown" userId="de4355ee-7296-4195-ba97-c8dead83c87d" providerId="ADAL" clId="{54696A78-210C-4A49-B48B-0842E48AAD2D}" dt="2024-02-26T16:34:27.078" v="183" actId="1076"/>
          <ac:grpSpMkLst>
            <pc:docMk/>
            <pc:sldMk cId="2728821732" sldId="385"/>
            <ac:grpSpMk id="12" creationId="{15677DCA-A2E1-5B8C-E7FC-C1F919CBBBBB}"/>
          </ac:grpSpMkLst>
        </pc:grpChg>
        <pc:grpChg chg="del">
          <ac:chgData name="Bob Brown" userId="de4355ee-7296-4195-ba97-c8dead83c87d" providerId="ADAL" clId="{54696A78-210C-4A49-B48B-0842E48AAD2D}" dt="2024-02-26T16:33:28.444" v="179" actId="478"/>
          <ac:grpSpMkLst>
            <pc:docMk/>
            <pc:sldMk cId="2728821732" sldId="385"/>
            <ac:grpSpMk id="13" creationId="{B1C32881-FE7C-D5EC-A330-953C026E1C4F}"/>
          </ac:grpSpMkLst>
        </pc:grpChg>
      </pc:sldChg>
      <pc:sldChg chg="addSp delSp modSp add del mod">
        <pc:chgData name="Bob Brown" userId="de4355ee-7296-4195-ba97-c8dead83c87d" providerId="ADAL" clId="{54696A78-210C-4A49-B48B-0842E48AAD2D}" dt="2024-02-28T19:55:09.415" v="224" actId="47"/>
        <pc:sldMkLst>
          <pc:docMk/>
          <pc:sldMk cId="334131629" sldId="386"/>
        </pc:sldMkLst>
        <pc:spChg chg="mod">
          <ac:chgData name="Bob Brown" userId="de4355ee-7296-4195-ba97-c8dead83c87d" providerId="ADAL" clId="{54696A78-210C-4A49-B48B-0842E48AAD2D}" dt="2024-02-26T16:34:00.728" v="181" actId="164"/>
          <ac:spMkLst>
            <pc:docMk/>
            <pc:sldMk cId="334131629" sldId="386"/>
            <ac:spMk id="21" creationId="{F2D9B4B1-0841-8B7B-BE34-1E8B89C9BDC7}"/>
          </ac:spMkLst>
        </pc:spChg>
        <pc:grpChg chg="del">
          <ac:chgData name="Bob Brown" userId="de4355ee-7296-4195-ba97-c8dead83c87d" providerId="ADAL" clId="{54696A78-210C-4A49-B48B-0842E48AAD2D}" dt="2024-02-26T16:33:50.285" v="180" actId="478"/>
          <ac:grpSpMkLst>
            <pc:docMk/>
            <pc:sldMk cId="334131629" sldId="386"/>
            <ac:grpSpMk id="12" creationId="{15677DCA-A2E1-5B8C-E7FC-C1F919CBBBBB}"/>
          </ac:grpSpMkLst>
        </pc:grpChg>
        <pc:grpChg chg="mod">
          <ac:chgData name="Bob Brown" userId="de4355ee-7296-4195-ba97-c8dead83c87d" providerId="ADAL" clId="{54696A78-210C-4A49-B48B-0842E48AAD2D}" dt="2024-02-26T16:34:00.728" v="181" actId="164"/>
          <ac:grpSpMkLst>
            <pc:docMk/>
            <pc:sldMk cId="334131629" sldId="386"/>
            <ac:grpSpMk id="13" creationId="{B1C32881-FE7C-D5EC-A330-953C026E1C4F}"/>
          </ac:grpSpMkLst>
        </pc:grpChg>
        <pc:grpChg chg="add mod">
          <ac:chgData name="Bob Brown" userId="de4355ee-7296-4195-ba97-c8dead83c87d" providerId="ADAL" clId="{54696A78-210C-4A49-B48B-0842E48AAD2D}" dt="2024-02-26T16:34:09.725" v="182" actId="1076"/>
          <ac:grpSpMkLst>
            <pc:docMk/>
            <pc:sldMk cId="334131629" sldId="386"/>
            <ac:grpSpMk id="23" creationId="{CDE6CE11-AF46-BEBA-7F52-4662621F9C5B}"/>
          </ac:grpSpMkLst>
        </pc:grpChg>
      </pc:sldChg>
      <pc:sldChg chg="delSp modSp add del mod">
        <pc:chgData name="Bob Brown" userId="de4355ee-7296-4195-ba97-c8dead83c87d" providerId="ADAL" clId="{54696A78-210C-4A49-B48B-0842E48AAD2D}" dt="2024-02-28T19:55:09.728" v="225" actId="47"/>
        <pc:sldMkLst>
          <pc:docMk/>
          <pc:sldMk cId="2061449099" sldId="387"/>
        </pc:sldMkLst>
        <pc:spChg chg="mod">
          <ac:chgData name="Bob Brown" userId="de4355ee-7296-4195-ba97-c8dead83c87d" providerId="ADAL" clId="{54696A78-210C-4A49-B48B-0842E48AAD2D}" dt="2024-02-26T16:35:10.647" v="185" actId="1076"/>
          <ac:spMkLst>
            <pc:docMk/>
            <pc:sldMk cId="2061449099" sldId="387"/>
            <ac:spMk id="21" creationId="{F2D9B4B1-0841-8B7B-BE34-1E8B89C9BDC7}"/>
          </ac:spMkLst>
        </pc:spChg>
        <pc:spChg chg="del">
          <ac:chgData name="Bob Brown" userId="de4355ee-7296-4195-ba97-c8dead83c87d" providerId="ADAL" clId="{54696A78-210C-4A49-B48B-0842E48AAD2D}" dt="2024-02-26T16:35:21.856" v="187" actId="478"/>
          <ac:spMkLst>
            <pc:docMk/>
            <pc:sldMk cId="2061449099" sldId="387"/>
            <ac:spMk id="31" creationId="{87E0BC11-946F-4D88-44FE-0DE2F9D03C49}"/>
          </ac:spMkLst>
        </pc:spChg>
        <pc:grpChg chg="del">
          <ac:chgData name="Bob Brown" userId="de4355ee-7296-4195-ba97-c8dead83c87d" providerId="ADAL" clId="{54696A78-210C-4A49-B48B-0842E48AAD2D}" dt="2024-02-26T16:34:42.102" v="184" actId="478"/>
          <ac:grpSpMkLst>
            <pc:docMk/>
            <pc:sldMk cId="2061449099" sldId="387"/>
            <ac:grpSpMk id="12" creationId="{15677DCA-A2E1-5B8C-E7FC-C1F919CBBBBB}"/>
          </ac:grpSpMkLst>
        </pc:grpChg>
        <pc:grpChg chg="mod">
          <ac:chgData name="Bob Brown" userId="de4355ee-7296-4195-ba97-c8dead83c87d" providerId="ADAL" clId="{54696A78-210C-4A49-B48B-0842E48AAD2D}" dt="2024-02-26T16:35:32.527" v="188" actId="1076"/>
          <ac:grpSpMkLst>
            <pc:docMk/>
            <pc:sldMk cId="2061449099" sldId="387"/>
            <ac:grpSpMk id="13" creationId="{B1C32881-FE7C-D5EC-A330-953C026E1C4F}"/>
          </ac:grpSpMkLst>
        </pc:grpChg>
        <pc:grpChg chg="del">
          <ac:chgData name="Bob Brown" userId="de4355ee-7296-4195-ba97-c8dead83c87d" providerId="ADAL" clId="{54696A78-210C-4A49-B48B-0842E48AAD2D}" dt="2024-02-26T16:35:14.311" v="186" actId="478"/>
          <ac:grpSpMkLst>
            <pc:docMk/>
            <pc:sldMk cId="2061449099" sldId="387"/>
            <ac:grpSpMk id="23" creationId="{4AB350EC-ED24-60DC-541D-9A532A77A4C2}"/>
          </ac:grpSpMkLst>
        </pc:grpChg>
      </pc:sldChg>
      <pc:sldChg chg="delSp modSp add del mod">
        <pc:chgData name="Bob Brown" userId="de4355ee-7296-4195-ba97-c8dead83c87d" providerId="ADAL" clId="{54696A78-210C-4A49-B48B-0842E48AAD2D}" dt="2024-02-28T19:55:10.041" v="226" actId="47"/>
        <pc:sldMkLst>
          <pc:docMk/>
          <pc:sldMk cId="3447030819" sldId="388"/>
        </pc:sldMkLst>
        <pc:spChg chg="mod">
          <ac:chgData name="Bob Brown" userId="de4355ee-7296-4195-ba97-c8dead83c87d" providerId="ADAL" clId="{54696A78-210C-4A49-B48B-0842E48AAD2D}" dt="2024-02-26T16:36:15.039" v="191" actId="1076"/>
          <ac:spMkLst>
            <pc:docMk/>
            <pc:sldMk cId="3447030819" sldId="388"/>
            <ac:spMk id="31" creationId="{87E0BC11-946F-4D88-44FE-0DE2F9D03C49}"/>
          </ac:spMkLst>
        </pc:spChg>
        <pc:grpChg chg="mod">
          <ac:chgData name="Bob Brown" userId="de4355ee-7296-4195-ba97-c8dead83c87d" providerId="ADAL" clId="{54696A78-210C-4A49-B48B-0842E48AAD2D}" dt="2024-02-26T16:35:51.487" v="189" actId="1076"/>
          <ac:grpSpMkLst>
            <pc:docMk/>
            <pc:sldMk cId="3447030819" sldId="388"/>
            <ac:grpSpMk id="12" creationId="{15677DCA-A2E1-5B8C-E7FC-C1F919CBBBBB}"/>
          </ac:grpSpMkLst>
        </pc:grpChg>
        <pc:grpChg chg="del">
          <ac:chgData name="Bob Brown" userId="de4355ee-7296-4195-ba97-c8dead83c87d" providerId="ADAL" clId="{54696A78-210C-4A49-B48B-0842E48AAD2D}" dt="2024-02-26T16:36:02.792" v="190" actId="478"/>
          <ac:grpSpMkLst>
            <pc:docMk/>
            <pc:sldMk cId="3447030819" sldId="388"/>
            <ac:grpSpMk id="13" creationId="{B1C32881-FE7C-D5EC-A330-953C026E1C4F}"/>
          </ac:grpSpMkLst>
        </pc:grpChg>
        <pc:grpChg chg="del">
          <ac:chgData name="Bob Brown" userId="de4355ee-7296-4195-ba97-c8dead83c87d" providerId="ADAL" clId="{54696A78-210C-4A49-B48B-0842E48AAD2D}" dt="2024-02-26T16:36:02.792" v="190" actId="478"/>
          <ac:grpSpMkLst>
            <pc:docMk/>
            <pc:sldMk cId="3447030819" sldId="388"/>
            <ac:grpSpMk id="23" creationId="{4AB350EC-ED24-60DC-541D-9A532A77A4C2}"/>
          </ac:grpSpMkLst>
        </pc:grpChg>
        <pc:cxnChg chg="mod">
          <ac:chgData name="Bob Brown" userId="de4355ee-7296-4195-ba97-c8dead83c87d" providerId="ADAL" clId="{54696A78-210C-4A49-B48B-0842E48AAD2D}" dt="2024-02-26T16:36:45.545" v="194" actId="14100"/>
          <ac:cxnSpMkLst>
            <pc:docMk/>
            <pc:sldMk cId="3447030819" sldId="388"/>
            <ac:cxnSpMk id="33" creationId="{AFE4A272-4572-C654-EED4-A80803812C88}"/>
          </ac:cxnSpMkLst>
        </pc:cxnChg>
      </pc:sldChg>
      <pc:sldChg chg="delSp modSp add del mod">
        <pc:chgData name="Bob Brown" userId="de4355ee-7296-4195-ba97-c8dead83c87d" providerId="ADAL" clId="{54696A78-210C-4A49-B48B-0842E48AAD2D}" dt="2024-02-28T19:55:10.384" v="227" actId="47"/>
        <pc:sldMkLst>
          <pc:docMk/>
          <pc:sldMk cId="2233047700" sldId="389"/>
        </pc:sldMkLst>
        <pc:spChg chg="mod topLvl">
          <ac:chgData name="Bob Brown" userId="de4355ee-7296-4195-ba97-c8dead83c87d" providerId="ADAL" clId="{54696A78-210C-4A49-B48B-0842E48AAD2D}" dt="2024-02-26T16:37:50.026" v="201" actId="1076"/>
          <ac:spMkLst>
            <pc:docMk/>
            <pc:sldMk cId="2233047700" sldId="389"/>
            <ac:spMk id="15" creationId="{20B952E4-9FA5-9E1D-4FD9-37CF8BDDFE6F}"/>
          </ac:spMkLst>
        </pc:spChg>
        <pc:spChg chg="mod">
          <ac:chgData name="Bob Brown" userId="de4355ee-7296-4195-ba97-c8dead83c87d" providerId="ADAL" clId="{54696A78-210C-4A49-B48B-0842E48AAD2D}" dt="2024-02-26T16:37:13.869" v="197" actId="165"/>
          <ac:spMkLst>
            <pc:docMk/>
            <pc:sldMk cId="2233047700" sldId="389"/>
            <ac:spMk id="16" creationId="{9C4C66C8-3DBF-A589-8781-8A9B072B5650}"/>
          </ac:spMkLst>
        </pc:spChg>
        <pc:grpChg chg="del mod">
          <ac:chgData name="Bob Brown" userId="de4355ee-7296-4195-ba97-c8dead83c87d" providerId="ADAL" clId="{54696A78-210C-4A49-B48B-0842E48AAD2D}" dt="2024-02-26T16:37:13.869" v="197" actId="165"/>
          <ac:grpSpMkLst>
            <pc:docMk/>
            <pc:sldMk cId="2233047700" sldId="389"/>
            <ac:grpSpMk id="13" creationId="{B1C32881-FE7C-D5EC-A330-953C026E1C4F}"/>
          </ac:grpSpMkLst>
        </pc:grpChg>
        <pc:grpChg chg="del mod topLvl">
          <ac:chgData name="Bob Brown" userId="de4355ee-7296-4195-ba97-c8dead83c87d" providerId="ADAL" clId="{54696A78-210C-4A49-B48B-0842E48AAD2D}" dt="2024-02-26T16:37:20.307" v="198" actId="478"/>
          <ac:grpSpMkLst>
            <pc:docMk/>
            <pc:sldMk cId="2233047700" sldId="389"/>
            <ac:grpSpMk id="14" creationId="{1B754C18-C587-835D-7CF6-86CFF4A38A74}"/>
          </ac:grpSpMkLst>
        </pc:grpChg>
        <pc:grpChg chg="del">
          <ac:chgData name="Bob Brown" userId="de4355ee-7296-4195-ba97-c8dead83c87d" providerId="ADAL" clId="{54696A78-210C-4A49-B48B-0842E48AAD2D}" dt="2024-02-26T16:36:59.081" v="195" actId="478"/>
          <ac:grpSpMkLst>
            <pc:docMk/>
            <pc:sldMk cId="2233047700" sldId="389"/>
            <ac:grpSpMk id="24" creationId="{BE45D090-D4D8-A604-AE48-D8B9E5180353}"/>
          </ac:grpSpMkLst>
        </pc:grpChg>
        <pc:cxnChg chg="mod">
          <ac:chgData name="Bob Brown" userId="de4355ee-7296-4195-ba97-c8dead83c87d" providerId="ADAL" clId="{54696A78-210C-4A49-B48B-0842E48AAD2D}" dt="2024-02-26T16:37:13.869" v="197" actId="165"/>
          <ac:cxnSpMkLst>
            <pc:docMk/>
            <pc:sldMk cId="2233047700" sldId="389"/>
            <ac:cxnSpMk id="17" creationId="{761234F5-5DAF-4595-B290-555F1F76D976}"/>
          </ac:cxnSpMkLst>
        </pc:cxnChg>
        <pc:cxnChg chg="mod">
          <ac:chgData name="Bob Brown" userId="de4355ee-7296-4195-ba97-c8dead83c87d" providerId="ADAL" clId="{54696A78-210C-4A49-B48B-0842E48AAD2D}" dt="2024-02-26T16:37:13.869" v="197" actId="165"/>
          <ac:cxnSpMkLst>
            <pc:docMk/>
            <pc:sldMk cId="2233047700" sldId="389"/>
            <ac:cxnSpMk id="18" creationId="{51A00BAB-642E-3B4C-F21D-85B92EB6200B}"/>
          </ac:cxnSpMkLst>
        </pc:cxnChg>
        <pc:cxnChg chg="mod">
          <ac:chgData name="Bob Brown" userId="de4355ee-7296-4195-ba97-c8dead83c87d" providerId="ADAL" clId="{54696A78-210C-4A49-B48B-0842E48AAD2D}" dt="2024-02-26T16:37:13.869" v="197" actId="165"/>
          <ac:cxnSpMkLst>
            <pc:docMk/>
            <pc:sldMk cId="2233047700" sldId="389"/>
            <ac:cxnSpMk id="19" creationId="{BC18127A-74C0-5759-90B8-26F9DD089E63}"/>
          </ac:cxnSpMkLst>
        </pc:cxnChg>
        <pc:cxnChg chg="mod">
          <ac:chgData name="Bob Brown" userId="de4355ee-7296-4195-ba97-c8dead83c87d" providerId="ADAL" clId="{54696A78-210C-4A49-B48B-0842E48AAD2D}" dt="2024-02-26T16:37:13.869" v="197" actId="165"/>
          <ac:cxnSpMkLst>
            <pc:docMk/>
            <pc:sldMk cId="2233047700" sldId="389"/>
            <ac:cxnSpMk id="20" creationId="{CE036B8C-795A-A2F1-A251-60748660FEED}"/>
          </ac:cxnSpMkLst>
        </pc:cxnChg>
        <pc:cxnChg chg="mod">
          <ac:chgData name="Bob Brown" userId="de4355ee-7296-4195-ba97-c8dead83c87d" providerId="ADAL" clId="{54696A78-210C-4A49-B48B-0842E48AAD2D}" dt="2024-02-26T16:37:59.849" v="203" actId="14100"/>
          <ac:cxnSpMkLst>
            <pc:docMk/>
            <pc:sldMk cId="2233047700" sldId="389"/>
            <ac:cxnSpMk id="32" creationId="{1E776724-C680-AF68-DEAA-1854390D6788}"/>
          </ac:cxnSpMkLst>
        </pc:cxnChg>
      </pc:sldChg>
      <pc:sldChg chg="add del">
        <pc:chgData name="Bob Brown" userId="de4355ee-7296-4195-ba97-c8dead83c87d" providerId="ADAL" clId="{54696A78-210C-4A49-B48B-0842E48AAD2D}" dt="2024-02-28T19:55:07.991" v="220" actId="47"/>
        <pc:sldMkLst>
          <pc:docMk/>
          <pc:sldMk cId="3813370175" sldId="390"/>
        </pc:sldMkLst>
      </pc:sldChg>
      <pc:sldChg chg="add del">
        <pc:chgData name="Bob Brown" userId="de4355ee-7296-4195-ba97-c8dead83c87d" providerId="ADAL" clId="{54696A78-210C-4A49-B48B-0842E48AAD2D}" dt="2024-02-28T19:55:08.318" v="221" actId="47"/>
        <pc:sldMkLst>
          <pc:docMk/>
          <pc:sldMk cId="2889324838" sldId="391"/>
        </pc:sldMkLst>
      </pc:sldChg>
      <pc:sldChg chg="modSp new mod ord modAnim">
        <pc:chgData name="Bob Brown" userId="de4355ee-7296-4195-ba97-c8dead83c87d" providerId="ADAL" clId="{54696A78-210C-4A49-B48B-0842E48AAD2D}" dt="2024-02-28T20:00:11.957" v="579"/>
        <pc:sldMkLst>
          <pc:docMk/>
          <pc:sldMk cId="281849345" sldId="393"/>
        </pc:sldMkLst>
        <pc:spChg chg="mod">
          <ac:chgData name="Bob Brown" userId="de4355ee-7296-4195-ba97-c8dead83c87d" providerId="ADAL" clId="{54696A78-210C-4A49-B48B-0842E48AAD2D}" dt="2024-02-28T19:56:26.156" v="246" actId="20577"/>
          <ac:spMkLst>
            <pc:docMk/>
            <pc:sldMk cId="281849345" sldId="393"/>
            <ac:spMk id="2" creationId="{4C4820D4-EDC7-0ACD-C638-0607D7F8B7C6}"/>
          </ac:spMkLst>
        </pc:spChg>
        <pc:spChg chg="mod">
          <ac:chgData name="Bob Brown" userId="de4355ee-7296-4195-ba97-c8dead83c87d" providerId="ADAL" clId="{54696A78-210C-4A49-B48B-0842E48AAD2D}" dt="2024-02-28T19:59:58.226" v="577" actId="14100"/>
          <ac:spMkLst>
            <pc:docMk/>
            <pc:sldMk cId="281849345" sldId="393"/>
            <ac:spMk id="3" creationId="{1378CEB7-377D-7869-9DD0-6F7C6752F1FD}"/>
          </ac:spMkLst>
        </pc:spChg>
      </pc:sldChg>
    </pc:docChg>
  </pc:docChgLst>
  <pc:docChgLst>
    <pc:chgData name="Bob Brown" userId="de4355ee-7296-4195-ba97-c8dead83c87d" providerId="ADAL" clId="{AD93249D-69A2-4A93-A322-077F83A954FA}"/>
    <pc:docChg chg="modSld">
      <pc:chgData name="Bob Brown" userId="de4355ee-7296-4195-ba97-c8dead83c87d" providerId="ADAL" clId="{AD93249D-69A2-4A93-A322-077F83A954FA}" dt="2023-04-30T16:50:38.699" v="53" actId="1076"/>
      <pc:docMkLst>
        <pc:docMk/>
      </pc:docMkLst>
      <pc:sldChg chg="addSp modSp mod">
        <pc:chgData name="Bob Brown" userId="de4355ee-7296-4195-ba97-c8dead83c87d" providerId="ADAL" clId="{AD93249D-69A2-4A93-A322-077F83A954FA}" dt="2023-04-30T16:50:38.699" v="53" actId="1076"/>
        <pc:sldMkLst>
          <pc:docMk/>
          <pc:sldMk cId="351633251" sldId="282"/>
        </pc:sldMkLst>
        <pc:spChg chg="add mod">
          <ac:chgData name="Bob Brown" userId="de4355ee-7296-4195-ba97-c8dead83c87d" providerId="ADAL" clId="{AD93249D-69A2-4A93-A322-077F83A954FA}" dt="2023-04-30T16:50:38.699" v="53" actId="1076"/>
          <ac:spMkLst>
            <pc:docMk/>
            <pc:sldMk cId="351633251" sldId="282"/>
            <ac:spMk id="2" creationId="{9383D728-30F5-BC13-C087-D1DEF80A16C1}"/>
          </ac:spMkLst>
        </pc:spChg>
      </pc:sldChg>
    </pc:docChg>
  </pc:docChgLst>
  <pc:docChgLst>
    <pc:chgData name="Bob Brown" userId="de4355ee-7296-4195-ba97-c8dead83c87d" providerId="ADAL" clId="{21F40639-49C7-476B-BB76-EC48125759CA}"/>
    <pc:docChg chg="custSel modSld modNotesMaster">
      <pc:chgData name="Bob Brown" userId="de4355ee-7296-4195-ba97-c8dead83c87d" providerId="ADAL" clId="{21F40639-49C7-476B-BB76-EC48125759CA}" dt="2024-05-08T22:38:32.679" v="1451" actId="14826"/>
      <pc:docMkLst>
        <pc:docMk/>
      </pc:docMkLst>
      <pc:sldChg chg="modNotesTx">
        <pc:chgData name="Bob Brown" userId="de4355ee-7296-4195-ba97-c8dead83c87d" providerId="ADAL" clId="{21F40639-49C7-476B-BB76-EC48125759CA}" dt="2024-05-08T20:13:33.980" v="349"/>
        <pc:sldMkLst>
          <pc:docMk/>
          <pc:sldMk cId="3095576246" sldId="256"/>
        </pc:sldMkLst>
      </pc:sldChg>
      <pc:sldChg chg="modNotes">
        <pc:chgData name="Bob Brown" userId="de4355ee-7296-4195-ba97-c8dead83c87d" providerId="ADAL" clId="{21F40639-49C7-476B-BB76-EC48125759CA}" dt="2024-05-08T21:57:38.779" v="1449"/>
        <pc:sldMkLst>
          <pc:docMk/>
          <pc:sldMk cId="3830199679" sldId="284"/>
        </pc:sldMkLst>
      </pc:sldChg>
      <pc:sldChg chg="modSp modAnim">
        <pc:chgData name="Bob Brown" userId="de4355ee-7296-4195-ba97-c8dead83c87d" providerId="ADAL" clId="{21F40639-49C7-476B-BB76-EC48125759CA}" dt="2024-05-08T22:10:56.280" v="1450" actId="20577"/>
        <pc:sldMkLst>
          <pc:docMk/>
          <pc:sldMk cId="3739555062" sldId="291"/>
        </pc:sldMkLst>
        <pc:spChg chg="mod">
          <ac:chgData name="Bob Brown" userId="de4355ee-7296-4195-ba97-c8dead83c87d" providerId="ADAL" clId="{21F40639-49C7-476B-BB76-EC48125759CA}" dt="2024-05-08T22:10:56.280" v="1450" actId="20577"/>
          <ac:spMkLst>
            <pc:docMk/>
            <pc:sldMk cId="3739555062" sldId="291"/>
            <ac:spMk id="57347" creationId="{00000000-0000-0000-0000-000000000000}"/>
          </ac:spMkLst>
        </pc:spChg>
      </pc:sldChg>
      <pc:sldChg chg="modNotes">
        <pc:chgData name="Bob Brown" userId="de4355ee-7296-4195-ba97-c8dead83c87d" providerId="ADAL" clId="{21F40639-49C7-476B-BB76-EC48125759CA}" dt="2024-05-08T21:57:38.779" v="1449"/>
        <pc:sldMkLst>
          <pc:docMk/>
          <pc:sldMk cId="512645610" sldId="296"/>
        </pc:sldMkLst>
      </pc:sldChg>
      <pc:sldChg chg="modSp mod">
        <pc:chgData name="Bob Brown" userId="de4355ee-7296-4195-ba97-c8dead83c87d" providerId="ADAL" clId="{21F40639-49C7-476B-BB76-EC48125759CA}" dt="2024-05-08T20:03:43.353" v="2" actId="1076"/>
        <pc:sldMkLst>
          <pc:docMk/>
          <pc:sldMk cId="1943259538" sldId="322"/>
        </pc:sldMkLst>
        <pc:spChg chg="mod">
          <ac:chgData name="Bob Brown" userId="de4355ee-7296-4195-ba97-c8dead83c87d" providerId="ADAL" clId="{21F40639-49C7-476B-BB76-EC48125759CA}" dt="2024-05-08T20:03:43.353" v="2" actId="1076"/>
          <ac:spMkLst>
            <pc:docMk/>
            <pc:sldMk cId="1943259538" sldId="322"/>
            <ac:spMk id="5" creationId="{ABA651AF-72D5-9EA1-C9CE-EEDE3667B631}"/>
          </ac:spMkLst>
        </pc:spChg>
        <pc:picChg chg="mod">
          <ac:chgData name="Bob Brown" userId="de4355ee-7296-4195-ba97-c8dead83c87d" providerId="ADAL" clId="{21F40639-49C7-476B-BB76-EC48125759CA}" dt="2024-05-08T20:03:37.052" v="1" actId="1076"/>
          <ac:picMkLst>
            <pc:docMk/>
            <pc:sldMk cId="1943259538" sldId="322"/>
            <ac:picMk id="3" creationId="{04B46080-75B4-09DE-E765-A9B684BD0DA7}"/>
          </ac:picMkLst>
        </pc:picChg>
      </pc:sldChg>
      <pc:sldChg chg="modNotes">
        <pc:chgData name="Bob Brown" userId="de4355ee-7296-4195-ba97-c8dead83c87d" providerId="ADAL" clId="{21F40639-49C7-476B-BB76-EC48125759CA}" dt="2024-05-08T21:57:38.779" v="1449"/>
        <pc:sldMkLst>
          <pc:docMk/>
          <pc:sldMk cId="3531329257" sldId="330"/>
        </pc:sldMkLst>
      </pc:sldChg>
      <pc:sldChg chg="modSp">
        <pc:chgData name="Bob Brown" userId="de4355ee-7296-4195-ba97-c8dead83c87d" providerId="ADAL" clId="{21F40639-49C7-476B-BB76-EC48125759CA}" dt="2024-05-08T22:38:32.679" v="1451" actId="14826"/>
        <pc:sldMkLst>
          <pc:docMk/>
          <pc:sldMk cId="338862775" sldId="336"/>
        </pc:sldMkLst>
        <pc:picChg chg="mod">
          <ac:chgData name="Bob Brown" userId="de4355ee-7296-4195-ba97-c8dead83c87d" providerId="ADAL" clId="{21F40639-49C7-476B-BB76-EC48125759CA}" dt="2024-05-08T22:38:32.679" v="1451" actId="14826"/>
          <ac:picMkLst>
            <pc:docMk/>
            <pc:sldMk cId="338862775" sldId="336"/>
            <ac:picMk id="3" creationId="{F6AC5F59-DB1F-7FCC-6F8C-612C886F6DB1}"/>
          </ac:picMkLst>
        </pc:picChg>
      </pc:sldChg>
      <pc:sldChg chg="modSp">
        <pc:chgData name="Bob Brown" userId="de4355ee-7296-4195-ba97-c8dead83c87d" providerId="ADAL" clId="{21F40639-49C7-476B-BB76-EC48125759CA}" dt="2024-05-08T20:54:50.398" v="925" actId="20577"/>
        <pc:sldMkLst>
          <pc:docMk/>
          <pc:sldMk cId="3632019585" sldId="359"/>
        </pc:sldMkLst>
        <pc:spChg chg="mod">
          <ac:chgData name="Bob Brown" userId="de4355ee-7296-4195-ba97-c8dead83c87d" providerId="ADAL" clId="{21F40639-49C7-476B-BB76-EC48125759CA}" dt="2024-05-08T20:54:50.398" v="925" actId="20577"/>
          <ac:spMkLst>
            <pc:docMk/>
            <pc:sldMk cId="3632019585" sldId="359"/>
            <ac:spMk id="3" creationId="{DD4940EB-9358-A51F-BC27-A988B3AA0239}"/>
          </ac:spMkLst>
        </pc:spChg>
      </pc:sldChg>
      <pc:sldChg chg="modSp mod modAnim modNotesTx">
        <pc:chgData name="Bob Brown" userId="de4355ee-7296-4195-ba97-c8dead83c87d" providerId="ADAL" clId="{21F40639-49C7-476B-BB76-EC48125759CA}" dt="2024-05-08T21:13:41.710" v="1447" actId="20577"/>
        <pc:sldMkLst>
          <pc:docMk/>
          <pc:sldMk cId="925056352" sldId="360"/>
        </pc:sldMkLst>
        <pc:spChg chg="mod">
          <ac:chgData name="Bob Brown" userId="de4355ee-7296-4195-ba97-c8dead83c87d" providerId="ADAL" clId="{21F40639-49C7-476B-BB76-EC48125759CA}" dt="2024-05-08T20:32:26.806" v="642" actId="20577"/>
          <ac:spMkLst>
            <pc:docMk/>
            <pc:sldMk cId="925056352" sldId="360"/>
            <ac:spMk id="3" creationId="{41B8CC21-ADC4-5E26-B9D3-E9FDEF552B71}"/>
          </ac:spMkLst>
        </pc:spChg>
      </pc:sldChg>
      <pc:sldChg chg="modSp mod modAnim modNotesTx">
        <pc:chgData name="Bob Brown" userId="de4355ee-7296-4195-ba97-c8dead83c87d" providerId="ADAL" clId="{21F40639-49C7-476B-BB76-EC48125759CA}" dt="2024-05-08T20:54:19.030" v="917" actId="12"/>
        <pc:sldMkLst>
          <pc:docMk/>
          <pc:sldMk cId="3117717922" sldId="362"/>
        </pc:sldMkLst>
        <pc:spChg chg="mod">
          <ac:chgData name="Bob Brown" userId="de4355ee-7296-4195-ba97-c8dead83c87d" providerId="ADAL" clId="{21F40639-49C7-476B-BB76-EC48125759CA}" dt="2024-05-08T20:52:57.065" v="770" actId="20577"/>
          <ac:spMkLst>
            <pc:docMk/>
            <pc:sldMk cId="3117717922" sldId="362"/>
            <ac:spMk id="3" creationId="{395DE6A4-F364-BD55-9411-1D61CC8C7195}"/>
          </ac:spMkLst>
        </pc:spChg>
      </pc:sldChg>
      <pc:sldChg chg="modSp">
        <pc:chgData name="Bob Brown" userId="de4355ee-7296-4195-ba97-c8dead83c87d" providerId="ADAL" clId="{21F40639-49C7-476B-BB76-EC48125759CA}" dt="2024-05-08T20:42:38.723" v="672" actId="20577"/>
        <pc:sldMkLst>
          <pc:docMk/>
          <pc:sldMk cId="584705519" sldId="365"/>
        </pc:sldMkLst>
        <pc:spChg chg="mod">
          <ac:chgData name="Bob Brown" userId="de4355ee-7296-4195-ba97-c8dead83c87d" providerId="ADAL" clId="{21F40639-49C7-476B-BB76-EC48125759CA}" dt="2024-05-08T20:42:38.723" v="672" actId="20577"/>
          <ac:spMkLst>
            <pc:docMk/>
            <pc:sldMk cId="584705519" sldId="365"/>
            <ac:spMk id="3" creationId="{2E3E7E35-64BE-BD81-B5FC-AD9506B3E01E}"/>
          </ac:spMkLst>
        </pc:spChg>
      </pc:sldChg>
      <pc:sldChg chg="modSp">
        <pc:chgData name="Bob Brown" userId="de4355ee-7296-4195-ba97-c8dead83c87d" providerId="ADAL" clId="{21F40639-49C7-476B-BB76-EC48125759CA}" dt="2024-05-08T21:54:51.243" v="1448" actId="14826"/>
        <pc:sldMkLst>
          <pc:docMk/>
          <pc:sldMk cId="2511821134" sldId="392"/>
        </pc:sldMkLst>
        <pc:picChg chg="mod">
          <ac:chgData name="Bob Brown" userId="de4355ee-7296-4195-ba97-c8dead83c87d" providerId="ADAL" clId="{21F40639-49C7-476B-BB76-EC48125759CA}" dt="2024-05-08T21:54:51.243" v="1448" actId="14826"/>
          <ac:picMkLst>
            <pc:docMk/>
            <pc:sldMk cId="2511821134" sldId="392"/>
            <ac:picMk id="5" creationId="{0178E5E8-00E8-C3FD-82FB-8540B9DFFB85}"/>
          </ac:picMkLst>
        </pc:picChg>
      </pc:sldChg>
      <pc:sldChg chg="modSp modAnim modNotesTx">
        <pc:chgData name="Bob Brown" userId="de4355ee-7296-4195-ba97-c8dead83c87d" providerId="ADAL" clId="{21F40639-49C7-476B-BB76-EC48125759CA}" dt="2024-05-08T21:05:30.006" v="929" actId="20577"/>
        <pc:sldMkLst>
          <pc:docMk/>
          <pc:sldMk cId="281849345" sldId="393"/>
        </pc:sldMkLst>
        <pc:spChg chg="mod">
          <ac:chgData name="Bob Brown" userId="de4355ee-7296-4195-ba97-c8dead83c87d" providerId="ADAL" clId="{21F40639-49C7-476B-BB76-EC48125759CA}" dt="2024-05-08T20:15:36.754" v="493" actId="20577"/>
          <ac:spMkLst>
            <pc:docMk/>
            <pc:sldMk cId="281849345" sldId="393"/>
            <ac:spMk id="3" creationId="{1378CEB7-377D-7869-9DD0-6F7C6752F1FD}"/>
          </ac:spMkLst>
        </pc:spChg>
      </pc:sldChg>
    </pc:docChg>
  </pc:docChgLst>
  <pc:docChgLst>
    <pc:chgData name="Bob Brown" userId="de4355ee-7296-4195-ba97-c8dead83c87d" providerId="ADAL" clId="{475DF405-4EC9-49A1-B8BF-E1ACE1402371}"/>
    <pc:docChg chg="undo custSel addSld delSld modSld sldOrd">
      <pc:chgData name="Bob Brown" userId="de4355ee-7296-4195-ba97-c8dead83c87d" providerId="ADAL" clId="{475DF405-4EC9-49A1-B8BF-E1ACE1402371}" dt="2023-03-14T15:07:34.020" v="5292" actId="20577"/>
      <pc:docMkLst>
        <pc:docMk/>
      </pc:docMkLst>
      <pc:sldChg chg="modSp mod">
        <pc:chgData name="Bob Brown" userId="de4355ee-7296-4195-ba97-c8dead83c87d" providerId="ADAL" clId="{475DF405-4EC9-49A1-B8BF-E1ACE1402371}" dt="2023-03-13T19:17:00.079" v="5277" actId="1076"/>
        <pc:sldMkLst>
          <pc:docMk/>
          <pc:sldMk cId="3095576246" sldId="256"/>
        </pc:sldMkLst>
        <pc:spChg chg="mod">
          <ac:chgData name="Bob Brown" userId="de4355ee-7296-4195-ba97-c8dead83c87d" providerId="ADAL" clId="{475DF405-4EC9-49A1-B8BF-E1ACE1402371}" dt="2023-03-12T18:23:48.456" v="113" actId="20577"/>
          <ac:spMkLst>
            <pc:docMk/>
            <pc:sldMk cId="3095576246" sldId="256"/>
            <ac:spMk id="3" creationId="{00000000-0000-0000-0000-000000000000}"/>
          </ac:spMkLst>
        </pc:spChg>
        <pc:grpChg chg="mod">
          <ac:chgData name="Bob Brown" userId="de4355ee-7296-4195-ba97-c8dead83c87d" providerId="ADAL" clId="{475DF405-4EC9-49A1-B8BF-E1ACE1402371}" dt="2023-03-13T19:17:00.079" v="5277" actId="1076"/>
          <ac:grpSpMkLst>
            <pc:docMk/>
            <pc:sldMk cId="3095576246" sldId="256"/>
            <ac:grpSpMk id="4" creationId="{70D8C064-1CA3-4C25-7F82-CD093C8EE46A}"/>
          </ac:grpSpMkLst>
        </pc:grpChg>
      </pc:sldChg>
      <pc:sldChg chg="del">
        <pc:chgData name="Bob Brown" userId="de4355ee-7296-4195-ba97-c8dead83c87d" providerId="ADAL" clId="{475DF405-4EC9-49A1-B8BF-E1ACE1402371}" dt="2023-03-12T20:11:30.212" v="1037" actId="47"/>
        <pc:sldMkLst>
          <pc:docMk/>
          <pc:sldMk cId="1096475094" sldId="258"/>
        </pc:sldMkLst>
      </pc:sldChg>
      <pc:sldChg chg="del">
        <pc:chgData name="Bob Brown" userId="de4355ee-7296-4195-ba97-c8dead83c87d" providerId="ADAL" clId="{475DF405-4EC9-49A1-B8BF-E1ACE1402371}" dt="2023-03-11T20:32:50.173" v="0" actId="47"/>
        <pc:sldMkLst>
          <pc:docMk/>
          <pc:sldMk cId="3433445128" sldId="259"/>
        </pc:sldMkLst>
      </pc:sldChg>
      <pc:sldChg chg="del">
        <pc:chgData name="Bob Brown" userId="de4355ee-7296-4195-ba97-c8dead83c87d" providerId="ADAL" clId="{475DF405-4EC9-49A1-B8BF-E1ACE1402371}" dt="2023-03-11T20:32:50.551" v="1" actId="47"/>
        <pc:sldMkLst>
          <pc:docMk/>
          <pc:sldMk cId="3893224776" sldId="260"/>
        </pc:sldMkLst>
      </pc:sldChg>
      <pc:sldChg chg="del">
        <pc:chgData name="Bob Brown" userId="de4355ee-7296-4195-ba97-c8dead83c87d" providerId="ADAL" clId="{475DF405-4EC9-49A1-B8BF-E1ACE1402371}" dt="2023-03-11T20:32:51.001" v="2" actId="47"/>
        <pc:sldMkLst>
          <pc:docMk/>
          <pc:sldMk cId="872961311" sldId="261"/>
        </pc:sldMkLst>
      </pc:sldChg>
      <pc:sldChg chg="del">
        <pc:chgData name="Bob Brown" userId="de4355ee-7296-4195-ba97-c8dead83c87d" providerId="ADAL" clId="{475DF405-4EC9-49A1-B8BF-E1ACE1402371}" dt="2023-03-11T20:32:51.477" v="3" actId="47"/>
        <pc:sldMkLst>
          <pc:docMk/>
          <pc:sldMk cId="311788376" sldId="262"/>
        </pc:sldMkLst>
      </pc:sldChg>
      <pc:sldChg chg="del">
        <pc:chgData name="Bob Brown" userId="de4355ee-7296-4195-ba97-c8dead83c87d" providerId="ADAL" clId="{475DF405-4EC9-49A1-B8BF-E1ACE1402371}" dt="2023-03-11T20:32:51.963" v="4" actId="47"/>
        <pc:sldMkLst>
          <pc:docMk/>
          <pc:sldMk cId="463957298" sldId="263"/>
        </pc:sldMkLst>
      </pc:sldChg>
      <pc:sldChg chg="del">
        <pc:chgData name="Bob Brown" userId="de4355ee-7296-4195-ba97-c8dead83c87d" providerId="ADAL" clId="{475DF405-4EC9-49A1-B8BF-E1ACE1402371}" dt="2023-03-11T20:32:52.370" v="5" actId="47"/>
        <pc:sldMkLst>
          <pc:docMk/>
          <pc:sldMk cId="4142475161" sldId="264"/>
        </pc:sldMkLst>
      </pc:sldChg>
      <pc:sldChg chg="del">
        <pc:chgData name="Bob Brown" userId="de4355ee-7296-4195-ba97-c8dead83c87d" providerId="ADAL" clId="{475DF405-4EC9-49A1-B8BF-E1ACE1402371}" dt="2023-03-11T20:32:53.755" v="6" actId="47"/>
        <pc:sldMkLst>
          <pc:docMk/>
          <pc:sldMk cId="652004346" sldId="265"/>
        </pc:sldMkLst>
      </pc:sldChg>
      <pc:sldChg chg="del">
        <pc:chgData name="Bob Brown" userId="de4355ee-7296-4195-ba97-c8dead83c87d" providerId="ADAL" clId="{475DF405-4EC9-49A1-B8BF-E1ACE1402371}" dt="2023-03-11T20:32:56.469" v="7" actId="47"/>
        <pc:sldMkLst>
          <pc:docMk/>
          <pc:sldMk cId="3113368333" sldId="266"/>
        </pc:sldMkLst>
      </pc:sldChg>
      <pc:sldChg chg="del">
        <pc:chgData name="Bob Brown" userId="de4355ee-7296-4195-ba97-c8dead83c87d" providerId="ADAL" clId="{475DF405-4EC9-49A1-B8BF-E1ACE1402371}" dt="2023-03-11T20:32:56.932" v="8" actId="47"/>
        <pc:sldMkLst>
          <pc:docMk/>
          <pc:sldMk cId="4088168421" sldId="267"/>
        </pc:sldMkLst>
      </pc:sldChg>
      <pc:sldChg chg="del">
        <pc:chgData name="Bob Brown" userId="de4355ee-7296-4195-ba97-c8dead83c87d" providerId="ADAL" clId="{475DF405-4EC9-49A1-B8BF-E1ACE1402371}" dt="2023-03-11T20:32:57.221" v="9" actId="47"/>
        <pc:sldMkLst>
          <pc:docMk/>
          <pc:sldMk cId="515737718" sldId="268"/>
        </pc:sldMkLst>
      </pc:sldChg>
      <pc:sldChg chg="del">
        <pc:chgData name="Bob Brown" userId="de4355ee-7296-4195-ba97-c8dead83c87d" providerId="ADAL" clId="{475DF405-4EC9-49A1-B8BF-E1ACE1402371}" dt="2023-03-11T20:32:57.594" v="10" actId="47"/>
        <pc:sldMkLst>
          <pc:docMk/>
          <pc:sldMk cId="942776154" sldId="269"/>
        </pc:sldMkLst>
      </pc:sldChg>
      <pc:sldChg chg="del">
        <pc:chgData name="Bob Brown" userId="de4355ee-7296-4195-ba97-c8dead83c87d" providerId="ADAL" clId="{475DF405-4EC9-49A1-B8BF-E1ACE1402371}" dt="2023-03-11T20:32:59.769" v="12" actId="47"/>
        <pc:sldMkLst>
          <pc:docMk/>
          <pc:sldMk cId="3697716772" sldId="271"/>
        </pc:sldMkLst>
      </pc:sldChg>
      <pc:sldChg chg="del">
        <pc:chgData name="Bob Brown" userId="de4355ee-7296-4195-ba97-c8dead83c87d" providerId="ADAL" clId="{475DF405-4EC9-49A1-B8BF-E1ACE1402371}" dt="2023-03-11T20:33:00.905" v="13" actId="47"/>
        <pc:sldMkLst>
          <pc:docMk/>
          <pc:sldMk cId="4237308590" sldId="272"/>
        </pc:sldMkLst>
      </pc:sldChg>
      <pc:sldChg chg="del">
        <pc:chgData name="Bob Brown" userId="de4355ee-7296-4195-ba97-c8dead83c87d" providerId="ADAL" clId="{475DF405-4EC9-49A1-B8BF-E1ACE1402371}" dt="2023-03-11T20:33:01.172" v="14" actId="47"/>
        <pc:sldMkLst>
          <pc:docMk/>
          <pc:sldMk cId="3813370175" sldId="273"/>
        </pc:sldMkLst>
      </pc:sldChg>
      <pc:sldChg chg="del">
        <pc:chgData name="Bob Brown" userId="de4355ee-7296-4195-ba97-c8dead83c87d" providerId="ADAL" clId="{475DF405-4EC9-49A1-B8BF-E1ACE1402371}" dt="2023-03-11T20:33:01.421" v="15" actId="47"/>
        <pc:sldMkLst>
          <pc:docMk/>
          <pc:sldMk cId="2889324838" sldId="274"/>
        </pc:sldMkLst>
      </pc:sldChg>
      <pc:sldChg chg="del">
        <pc:chgData name="Bob Brown" userId="de4355ee-7296-4195-ba97-c8dead83c87d" providerId="ADAL" clId="{475DF405-4EC9-49A1-B8BF-E1ACE1402371}" dt="2023-03-11T20:33:02.261" v="16" actId="47"/>
        <pc:sldMkLst>
          <pc:docMk/>
          <pc:sldMk cId="2402896296" sldId="275"/>
        </pc:sldMkLst>
      </pc:sldChg>
      <pc:sldChg chg="del">
        <pc:chgData name="Bob Brown" userId="de4355ee-7296-4195-ba97-c8dead83c87d" providerId="ADAL" clId="{475DF405-4EC9-49A1-B8BF-E1ACE1402371}" dt="2023-03-11T20:33:03.821" v="17" actId="47"/>
        <pc:sldMkLst>
          <pc:docMk/>
          <pc:sldMk cId="2362541868" sldId="276"/>
        </pc:sldMkLst>
      </pc:sldChg>
      <pc:sldChg chg="del">
        <pc:chgData name="Bob Brown" userId="de4355ee-7296-4195-ba97-c8dead83c87d" providerId="ADAL" clId="{475DF405-4EC9-49A1-B8BF-E1ACE1402371}" dt="2023-03-11T20:33:05.299" v="18" actId="47"/>
        <pc:sldMkLst>
          <pc:docMk/>
          <pc:sldMk cId="445096247" sldId="277"/>
        </pc:sldMkLst>
      </pc:sldChg>
      <pc:sldChg chg="del">
        <pc:chgData name="Bob Brown" userId="de4355ee-7296-4195-ba97-c8dead83c87d" providerId="ADAL" clId="{475DF405-4EC9-49A1-B8BF-E1ACE1402371}" dt="2023-03-11T20:33:06.243" v="19" actId="47"/>
        <pc:sldMkLst>
          <pc:docMk/>
          <pc:sldMk cId="13423269" sldId="278"/>
        </pc:sldMkLst>
      </pc:sldChg>
      <pc:sldChg chg="modSp mod">
        <pc:chgData name="Bob Brown" userId="de4355ee-7296-4195-ba97-c8dead83c87d" providerId="ADAL" clId="{475DF405-4EC9-49A1-B8BF-E1ACE1402371}" dt="2023-03-13T14:03:19.102" v="5275" actId="1076"/>
        <pc:sldMkLst>
          <pc:docMk/>
          <pc:sldMk cId="1142168286" sldId="280"/>
        </pc:sldMkLst>
        <pc:picChg chg="mod">
          <ac:chgData name="Bob Brown" userId="de4355ee-7296-4195-ba97-c8dead83c87d" providerId="ADAL" clId="{475DF405-4EC9-49A1-B8BF-E1ACE1402371}" dt="2023-03-13T14:03:19.102" v="5275" actId="1076"/>
          <ac:picMkLst>
            <pc:docMk/>
            <pc:sldMk cId="1142168286" sldId="280"/>
            <ac:picMk id="26627" creationId="{00000000-0000-0000-0000-000000000000}"/>
          </ac:picMkLst>
        </pc:picChg>
      </pc:sldChg>
      <pc:sldChg chg="ord">
        <pc:chgData name="Bob Brown" userId="de4355ee-7296-4195-ba97-c8dead83c87d" providerId="ADAL" clId="{475DF405-4EC9-49A1-B8BF-E1ACE1402371}" dt="2023-03-12T20:08:20.577" v="1021"/>
        <pc:sldMkLst>
          <pc:docMk/>
          <pc:sldMk cId="2564279217" sldId="281"/>
        </pc:sldMkLst>
      </pc:sldChg>
      <pc:sldChg chg="ord">
        <pc:chgData name="Bob Brown" userId="de4355ee-7296-4195-ba97-c8dead83c87d" providerId="ADAL" clId="{475DF405-4EC9-49A1-B8BF-E1ACE1402371}" dt="2023-03-12T20:08:20.577" v="1021"/>
        <pc:sldMkLst>
          <pc:docMk/>
          <pc:sldMk cId="351633251" sldId="282"/>
        </pc:sldMkLst>
      </pc:sldChg>
      <pc:sldChg chg="modSp mod ord modAnim">
        <pc:chgData name="Bob Brown" userId="de4355ee-7296-4195-ba97-c8dead83c87d" providerId="ADAL" clId="{475DF405-4EC9-49A1-B8BF-E1ACE1402371}" dt="2023-03-12T20:09:17.873" v="1032" actId="20577"/>
        <pc:sldMkLst>
          <pc:docMk/>
          <pc:sldMk cId="1731489923" sldId="285"/>
        </pc:sldMkLst>
        <pc:spChg chg="mod">
          <ac:chgData name="Bob Brown" userId="de4355ee-7296-4195-ba97-c8dead83c87d" providerId="ADAL" clId="{475DF405-4EC9-49A1-B8BF-E1ACE1402371}" dt="2023-03-12T20:09:17.873" v="1032" actId="20577"/>
          <ac:spMkLst>
            <pc:docMk/>
            <pc:sldMk cId="1731489923" sldId="285"/>
            <ac:spMk id="41987" creationId="{00000000-0000-0000-0000-000000000000}"/>
          </ac:spMkLst>
        </pc:spChg>
      </pc:sldChg>
      <pc:sldChg chg="modSp">
        <pc:chgData name="Bob Brown" userId="de4355ee-7296-4195-ba97-c8dead83c87d" providerId="ADAL" clId="{475DF405-4EC9-49A1-B8BF-E1ACE1402371}" dt="2023-03-12T19:13:49.921" v="605" actId="33524"/>
        <pc:sldMkLst>
          <pc:docMk/>
          <pc:sldMk cId="993001453" sldId="295"/>
        </pc:sldMkLst>
        <pc:spChg chg="mod">
          <ac:chgData name="Bob Brown" userId="de4355ee-7296-4195-ba97-c8dead83c87d" providerId="ADAL" clId="{475DF405-4EC9-49A1-B8BF-E1ACE1402371}" dt="2023-03-12T19:13:49.921" v="605" actId="33524"/>
          <ac:spMkLst>
            <pc:docMk/>
            <pc:sldMk cId="993001453" sldId="295"/>
            <ac:spMk id="12" creationId="{00000000-0000-0000-0000-000000000000}"/>
          </ac:spMkLst>
        </pc:spChg>
      </pc:sldChg>
      <pc:sldChg chg="modSp mod">
        <pc:chgData name="Bob Brown" userId="de4355ee-7296-4195-ba97-c8dead83c87d" providerId="ADAL" clId="{475DF405-4EC9-49A1-B8BF-E1ACE1402371}" dt="2023-03-12T20:10:31.545" v="1034" actId="1076"/>
        <pc:sldMkLst>
          <pc:docMk/>
          <pc:sldMk cId="2380412616" sldId="300"/>
        </pc:sldMkLst>
        <pc:picChg chg="mod">
          <ac:chgData name="Bob Brown" userId="de4355ee-7296-4195-ba97-c8dead83c87d" providerId="ADAL" clId="{475DF405-4EC9-49A1-B8BF-E1ACE1402371}" dt="2023-03-12T20:10:31.545" v="1034" actId="1076"/>
          <ac:picMkLst>
            <pc:docMk/>
            <pc:sldMk cId="2380412616" sldId="300"/>
            <ac:picMk id="67587" creationId="{00000000-0000-0000-0000-000000000000}"/>
          </ac:picMkLst>
        </pc:picChg>
      </pc:sldChg>
      <pc:sldChg chg="modSp mod">
        <pc:chgData name="Bob Brown" userId="de4355ee-7296-4195-ba97-c8dead83c87d" providerId="ADAL" clId="{475DF405-4EC9-49A1-B8BF-E1ACE1402371}" dt="2023-03-12T20:10:39.348" v="1036" actId="1076"/>
        <pc:sldMkLst>
          <pc:docMk/>
          <pc:sldMk cId="2954999368" sldId="301"/>
        </pc:sldMkLst>
        <pc:picChg chg="mod">
          <ac:chgData name="Bob Brown" userId="de4355ee-7296-4195-ba97-c8dead83c87d" providerId="ADAL" clId="{475DF405-4EC9-49A1-B8BF-E1ACE1402371}" dt="2023-03-12T20:10:39.348" v="1036" actId="1076"/>
          <ac:picMkLst>
            <pc:docMk/>
            <pc:sldMk cId="2954999368" sldId="301"/>
            <ac:picMk id="68611" creationId="{00000000-0000-0000-0000-000000000000}"/>
          </ac:picMkLst>
        </pc:picChg>
      </pc:sldChg>
      <pc:sldChg chg="ord">
        <pc:chgData name="Bob Brown" userId="de4355ee-7296-4195-ba97-c8dead83c87d" providerId="ADAL" clId="{475DF405-4EC9-49A1-B8BF-E1ACE1402371}" dt="2023-03-12T19:14:49.922" v="609"/>
        <pc:sldMkLst>
          <pc:docMk/>
          <pc:sldMk cId="524030701" sldId="303"/>
        </pc:sldMkLst>
      </pc:sldChg>
      <pc:sldChg chg="modSp ord">
        <pc:chgData name="Bob Brown" userId="de4355ee-7296-4195-ba97-c8dead83c87d" providerId="ADAL" clId="{475DF405-4EC9-49A1-B8BF-E1ACE1402371}" dt="2023-03-12T20:07:40.913" v="1019" actId="33524"/>
        <pc:sldMkLst>
          <pc:docMk/>
          <pc:sldMk cId="1726671139" sldId="304"/>
        </pc:sldMkLst>
        <pc:spChg chg="mod">
          <ac:chgData name="Bob Brown" userId="de4355ee-7296-4195-ba97-c8dead83c87d" providerId="ADAL" clId="{475DF405-4EC9-49A1-B8BF-E1ACE1402371}" dt="2023-03-12T20:07:40.913" v="1019" actId="33524"/>
          <ac:spMkLst>
            <pc:docMk/>
            <pc:sldMk cId="1726671139" sldId="304"/>
            <ac:spMk id="71683" creationId="{00000000-0000-0000-0000-000000000000}"/>
          </ac:spMkLst>
        </pc:spChg>
      </pc:sldChg>
      <pc:sldChg chg="ord">
        <pc:chgData name="Bob Brown" userId="de4355ee-7296-4195-ba97-c8dead83c87d" providerId="ADAL" clId="{475DF405-4EC9-49A1-B8BF-E1ACE1402371}" dt="2023-03-12T19:14:49.922" v="609"/>
        <pc:sldMkLst>
          <pc:docMk/>
          <pc:sldMk cId="692772448" sldId="305"/>
        </pc:sldMkLst>
      </pc:sldChg>
      <pc:sldChg chg="modSp add del mod">
        <pc:chgData name="Bob Brown" userId="de4355ee-7296-4195-ba97-c8dead83c87d" providerId="ADAL" clId="{475DF405-4EC9-49A1-B8BF-E1ACE1402371}" dt="2023-03-12T20:11:30.212" v="1037" actId="47"/>
        <pc:sldMkLst>
          <pc:docMk/>
          <pc:sldMk cId="1018016154" sldId="306"/>
        </pc:sldMkLst>
        <pc:spChg chg="mod">
          <ac:chgData name="Bob Brown" userId="de4355ee-7296-4195-ba97-c8dead83c87d" providerId="ADAL" clId="{475DF405-4EC9-49A1-B8BF-E1ACE1402371}" dt="2023-03-11T20:36:23.892" v="22" actId="27636"/>
          <ac:spMkLst>
            <pc:docMk/>
            <pc:sldMk cId="1018016154" sldId="306"/>
            <ac:spMk id="2" creationId="{00000000-0000-0000-0000-000000000000}"/>
          </ac:spMkLst>
        </pc:spChg>
      </pc:sldChg>
      <pc:sldChg chg="del">
        <pc:chgData name="Bob Brown" userId="de4355ee-7296-4195-ba97-c8dead83c87d" providerId="ADAL" clId="{475DF405-4EC9-49A1-B8BF-E1ACE1402371}" dt="2023-03-11T20:32:58.892" v="11" actId="47"/>
        <pc:sldMkLst>
          <pc:docMk/>
          <pc:sldMk cId="3484117832" sldId="306"/>
        </pc:sldMkLst>
      </pc:sldChg>
      <pc:sldChg chg="add del">
        <pc:chgData name="Bob Brown" userId="de4355ee-7296-4195-ba97-c8dead83c87d" providerId="ADAL" clId="{475DF405-4EC9-49A1-B8BF-E1ACE1402371}" dt="2023-03-12T18:33:44.089" v="114" actId="47"/>
        <pc:sldMkLst>
          <pc:docMk/>
          <pc:sldMk cId="1035109824" sldId="307"/>
        </pc:sldMkLst>
      </pc:sldChg>
      <pc:sldChg chg="add del">
        <pc:chgData name="Bob Brown" userId="de4355ee-7296-4195-ba97-c8dead83c87d" providerId="ADAL" clId="{475DF405-4EC9-49A1-B8BF-E1ACE1402371}" dt="2023-03-12T20:11:30.212" v="1037" actId="47"/>
        <pc:sldMkLst>
          <pc:docMk/>
          <pc:sldMk cId="3599927805" sldId="308"/>
        </pc:sldMkLst>
      </pc:sldChg>
      <pc:sldChg chg="modSp add del mod ord">
        <pc:chgData name="Bob Brown" userId="de4355ee-7296-4195-ba97-c8dead83c87d" providerId="ADAL" clId="{475DF405-4EC9-49A1-B8BF-E1ACE1402371}" dt="2023-03-12T18:33:44.402" v="115" actId="47"/>
        <pc:sldMkLst>
          <pc:docMk/>
          <pc:sldMk cId="1726154636" sldId="309"/>
        </pc:sldMkLst>
        <pc:spChg chg="mod">
          <ac:chgData name="Bob Brown" userId="de4355ee-7296-4195-ba97-c8dead83c87d" providerId="ADAL" clId="{475DF405-4EC9-49A1-B8BF-E1ACE1402371}" dt="2023-03-12T18:20:56.964" v="110" actId="20577"/>
          <ac:spMkLst>
            <pc:docMk/>
            <pc:sldMk cId="1726154636" sldId="309"/>
            <ac:spMk id="3" creationId="{00000000-0000-0000-0000-000000000000}"/>
          </ac:spMkLst>
        </pc:spChg>
      </pc:sldChg>
      <pc:sldChg chg="add del">
        <pc:chgData name="Bob Brown" userId="de4355ee-7296-4195-ba97-c8dead83c87d" providerId="ADAL" clId="{475DF405-4EC9-49A1-B8BF-E1ACE1402371}" dt="2023-03-12T20:11:30.212" v="1037" actId="47"/>
        <pc:sldMkLst>
          <pc:docMk/>
          <pc:sldMk cId="1690065814" sldId="310"/>
        </pc:sldMkLst>
      </pc:sldChg>
      <pc:sldChg chg="add del">
        <pc:chgData name="Bob Brown" userId="de4355ee-7296-4195-ba97-c8dead83c87d" providerId="ADAL" clId="{475DF405-4EC9-49A1-B8BF-E1ACE1402371}" dt="2023-03-12T20:11:30.212" v="1037" actId="47"/>
        <pc:sldMkLst>
          <pc:docMk/>
          <pc:sldMk cId="2495133656" sldId="311"/>
        </pc:sldMkLst>
      </pc:sldChg>
      <pc:sldChg chg="add del">
        <pc:chgData name="Bob Brown" userId="de4355ee-7296-4195-ba97-c8dead83c87d" providerId="ADAL" clId="{475DF405-4EC9-49A1-B8BF-E1ACE1402371}" dt="2023-03-12T20:11:30.212" v="1037" actId="47"/>
        <pc:sldMkLst>
          <pc:docMk/>
          <pc:sldMk cId="2451180776" sldId="312"/>
        </pc:sldMkLst>
      </pc:sldChg>
      <pc:sldChg chg="add del">
        <pc:chgData name="Bob Brown" userId="de4355ee-7296-4195-ba97-c8dead83c87d" providerId="ADAL" clId="{475DF405-4EC9-49A1-B8BF-E1ACE1402371}" dt="2023-03-12T20:11:30.212" v="1037" actId="47"/>
        <pc:sldMkLst>
          <pc:docMk/>
          <pc:sldMk cId="3399160365" sldId="313"/>
        </pc:sldMkLst>
      </pc:sldChg>
      <pc:sldChg chg="add del">
        <pc:chgData name="Bob Brown" userId="de4355ee-7296-4195-ba97-c8dead83c87d" providerId="ADAL" clId="{475DF405-4EC9-49A1-B8BF-E1ACE1402371}" dt="2023-03-12T20:11:30.212" v="1037" actId="47"/>
        <pc:sldMkLst>
          <pc:docMk/>
          <pc:sldMk cId="1715160964" sldId="314"/>
        </pc:sldMkLst>
      </pc:sldChg>
      <pc:sldChg chg="add del">
        <pc:chgData name="Bob Brown" userId="de4355ee-7296-4195-ba97-c8dead83c87d" providerId="ADAL" clId="{475DF405-4EC9-49A1-B8BF-E1ACE1402371}" dt="2023-03-12T20:11:30.212" v="1037" actId="47"/>
        <pc:sldMkLst>
          <pc:docMk/>
          <pc:sldMk cId="1764566058" sldId="315"/>
        </pc:sldMkLst>
      </pc:sldChg>
      <pc:sldChg chg="add del">
        <pc:chgData name="Bob Brown" userId="de4355ee-7296-4195-ba97-c8dead83c87d" providerId="ADAL" clId="{475DF405-4EC9-49A1-B8BF-E1ACE1402371}" dt="2023-03-12T20:11:30.212" v="1037" actId="47"/>
        <pc:sldMkLst>
          <pc:docMk/>
          <pc:sldMk cId="3015337717" sldId="316"/>
        </pc:sldMkLst>
      </pc:sldChg>
      <pc:sldChg chg="add del">
        <pc:chgData name="Bob Brown" userId="de4355ee-7296-4195-ba97-c8dead83c87d" providerId="ADAL" clId="{475DF405-4EC9-49A1-B8BF-E1ACE1402371}" dt="2023-03-12T20:11:30.212" v="1037" actId="47"/>
        <pc:sldMkLst>
          <pc:docMk/>
          <pc:sldMk cId="1319999138" sldId="317"/>
        </pc:sldMkLst>
      </pc:sldChg>
      <pc:sldChg chg="add del">
        <pc:chgData name="Bob Brown" userId="de4355ee-7296-4195-ba97-c8dead83c87d" providerId="ADAL" clId="{475DF405-4EC9-49A1-B8BF-E1ACE1402371}" dt="2023-03-12T20:11:30.212" v="1037" actId="47"/>
        <pc:sldMkLst>
          <pc:docMk/>
          <pc:sldMk cId="2037368361" sldId="318"/>
        </pc:sldMkLst>
      </pc:sldChg>
      <pc:sldChg chg="add del">
        <pc:chgData name="Bob Brown" userId="de4355ee-7296-4195-ba97-c8dead83c87d" providerId="ADAL" clId="{475DF405-4EC9-49A1-B8BF-E1ACE1402371}" dt="2023-03-12T20:11:30.212" v="1037" actId="47"/>
        <pc:sldMkLst>
          <pc:docMk/>
          <pc:sldMk cId="2982580616" sldId="319"/>
        </pc:sldMkLst>
      </pc:sldChg>
      <pc:sldChg chg="add del">
        <pc:chgData name="Bob Brown" userId="de4355ee-7296-4195-ba97-c8dead83c87d" providerId="ADAL" clId="{475DF405-4EC9-49A1-B8BF-E1ACE1402371}" dt="2023-03-12T20:11:30.212" v="1037" actId="47"/>
        <pc:sldMkLst>
          <pc:docMk/>
          <pc:sldMk cId="2776421312" sldId="320"/>
        </pc:sldMkLst>
      </pc:sldChg>
      <pc:sldChg chg="add del">
        <pc:chgData name="Bob Brown" userId="de4355ee-7296-4195-ba97-c8dead83c87d" providerId="ADAL" clId="{475DF405-4EC9-49A1-B8BF-E1ACE1402371}" dt="2023-03-12T20:11:30.212" v="1037" actId="47"/>
        <pc:sldMkLst>
          <pc:docMk/>
          <pc:sldMk cId="2139312295" sldId="321"/>
        </pc:sldMkLst>
      </pc:sldChg>
      <pc:sldChg chg="add ord modAnim">
        <pc:chgData name="Bob Brown" userId="de4355ee-7296-4195-ba97-c8dead83c87d" providerId="ADAL" clId="{475DF405-4EC9-49A1-B8BF-E1ACE1402371}" dt="2023-03-12T20:18:55.079" v="1122"/>
        <pc:sldMkLst>
          <pc:docMk/>
          <pc:sldMk cId="1943259538" sldId="322"/>
        </pc:sldMkLst>
      </pc:sldChg>
      <pc:sldChg chg="add del">
        <pc:chgData name="Bob Brown" userId="de4355ee-7296-4195-ba97-c8dead83c87d" providerId="ADAL" clId="{475DF405-4EC9-49A1-B8BF-E1ACE1402371}" dt="2023-03-12T20:11:46.859" v="1038" actId="47"/>
        <pc:sldMkLst>
          <pc:docMk/>
          <pc:sldMk cId="1295524335" sldId="323"/>
        </pc:sldMkLst>
      </pc:sldChg>
      <pc:sldChg chg="add del">
        <pc:chgData name="Bob Brown" userId="de4355ee-7296-4195-ba97-c8dead83c87d" providerId="ADAL" clId="{475DF405-4EC9-49A1-B8BF-E1ACE1402371}" dt="2023-03-12T20:11:47.181" v="1039" actId="47"/>
        <pc:sldMkLst>
          <pc:docMk/>
          <pc:sldMk cId="1183399014" sldId="324"/>
        </pc:sldMkLst>
      </pc:sldChg>
      <pc:sldChg chg="add del">
        <pc:chgData name="Bob Brown" userId="de4355ee-7296-4195-ba97-c8dead83c87d" providerId="ADAL" clId="{475DF405-4EC9-49A1-B8BF-E1ACE1402371}" dt="2023-03-12T20:11:47.566" v="1040" actId="47"/>
        <pc:sldMkLst>
          <pc:docMk/>
          <pc:sldMk cId="2600009360" sldId="325"/>
        </pc:sldMkLst>
      </pc:sldChg>
      <pc:sldChg chg="modSp add del mod">
        <pc:chgData name="Bob Brown" userId="de4355ee-7296-4195-ba97-c8dead83c87d" providerId="ADAL" clId="{475DF405-4EC9-49A1-B8BF-E1ACE1402371}" dt="2023-03-12T20:11:48.966" v="1041" actId="47"/>
        <pc:sldMkLst>
          <pc:docMk/>
          <pc:sldMk cId="1080112442" sldId="326"/>
        </pc:sldMkLst>
        <pc:spChg chg="mod">
          <ac:chgData name="Bob Brown" userId="de4355ee-7296-4195-ba97-c8dead83c87d" providerId="ADAL" clId="{475DF405-4EC9-49A1-B8BF-E1ACE1402371}" dt="2023-03-11T20:36:25.319" v="105" actId="27636"/>
          <ac:spMkLst>
            <pc:docMk/>
            <pc:sldMk cId="1080112442" sldId="326"/>
            <ac:spMk id="21506" creationId="{00000000-0000-0000-0000-000000000000}"/>
          </ac:spMkLst>
        </pc:spChg>
      </pc:sldChg>
      <pc:sldChg chg="add">
        <pc:chgData name="Bob Brown" userId="de4355ee-7296-4195-ba97-c8dead83c87d" providerId="ADAL" clId="{475DF405-4EC9-49A1-B8BF-E1ACE1402371}" dt="2023-03-11T20:36:24.659" v="64"/>
        <pc:sldMkLst>
          <pc:docMk/>
          <pc:sldMk cId="479305" sldId="327"/>
        </pc:sldMkLst>
      </pc:sldChg>
      <pc:sldChg chg="add modAnim">
        <pc:chgData name="Bob Brown" userId="de4355ee-7296-4195-ba97-c8dead83c87d" providerId="ADAL" clId="{475DF405-4EC9-49A1-B8BF-E1ACE1402371}" dt="2023-03-12T20:17:55.764" v="1115"/>
        <pc:sldMkLst>
          <pc:docMk/>
          <pc:sldMk cId="1190310376" sldId="328"/>
        </pc:sldMkLst>
      </pc:sldChg>
      <pc:sldChg chg="add modAnim">
        <pc:chgData name="Bob Brown" userId="de4355ee-7296-4195-ba97-c8dead83c87d" providerId="ADAL" clId="{475DF405-4EC9-49A1-B8BF-E1ACE1402371}" dt="2023-03-12T20:17:48.228" v="1114"/>
        <pc:sldMkLst>
          <pc:docMk/>
          <pc:sldMk cId="1108048910" sldId="329"/>
        </pc:sldMkLst>
      </pc:sldChg>
      <pc:sldChg chg="add">
        <pc:chgData name="Bob Brown" userId="de4355ee-7296-4195-ba97-c8dead83c87d" providerId="ADAL" clId="{475DF405-4EC9-49A1-B8BF-E1ACE1402371}" dt="2023-03-11T20:36:24.741" v="70"/>
        <pc:sldMkLst>
          <pc:docMk/>
          <pc:sldMk cId="3531329257" sldId="330"/>
        </pc:sldMkLst>
      </pc:sldChg>
      <pc:sldChg chg="add">
        <pc:chgData name="Bob Brown" userId="de4355ee-7296-4195-ba97-c8dead83c87d" providerId="ADAL" clId="{475DF405-4EC9-49A1-B8BF-E1ACE1402371}" dt="2023-03-11T20:36:24.765" v="72"/>
        <pc:sldMkLst>
          <pc:docMk/>
          <pc:sldMk cId="3110618841" sldId="331"/>
        </pc:sldMkLst>
      </pc:sldChg>
      <pc:sldChg chg="add modAnim">
        <pc:chgData name="Bob Brown" userId="de4355ee-7296-4195-ba97-c8dead83c87d" providerId="ADAL" clId="{475DF405-4EC9-49A1-B8BF-E1ACE1402371}" dt="2023-03-12T20:17:31.586" v="1113"/>
        <pc:sldMkLst>
          <pc:docMk/>
          <pc:sldMk cId="1617593264" sldId="332"/>
        </pc:sldMkLst>
      </pc:sldChg>
      <pc:sldChg chg="add modAnim">
        <pc:chgData name="Bob Brown" userId="de4355ee-7296-4195-ba97-c8dead83c87d" providerId="ADAL" clId="{475DF405-4EC9-49A1-B8BF-E1ACE1402371}" dt="2023-03-12T20:17:23.810" v="1112"/>
        <pc:sldMkLst>
          <pc:docMk/>
          <pc:sldMk cId="1759787570" sldId="333"/>
        </pc:sldMkLst>
      </pc:sldChg>
      <pc:sldChg chg="add modAnim">
        <pc:chgData name="Bob Brown" userId="de4355ee-7296-4195-ba97-c8dead83c87d" providerId="ADAL" clId="{475DF405-4EC9-49A1-B8BF-E1ACE1402371}" dt="2023-03-12T20:16:59.921" v="1109"/>
        <pc:sldMkLst>
          <pc:docMk/>
          <pc:sldMk cId="2796553974" sldId="334"/>
        </pc:sldMkLst>
      </pc:sldChg>
      <pc:sldChg chg="add modAnim">
        <pc:chgData name="Bob Brown" userId="de4355ee-7296-4195-ba97-c8dead83c87d" providerId="ADAL" clId="{475DF405-4EC9-49A1-B8BF-E1ACE1402371}" dt="2023-03-12T20:16:40.512" v="1106"/>
        <pc:sldMkLst>
          <pc:docMk/>
          <pc:sldMk cId="271031266" sldId="335"/>
        </pc:sldMkLst>
      </pc:sldChg>
      <pc:sldChg chg="addSp delSp modSp add mod">
        <pc:chgData name="Bob Brown" userId="de4355ee-7296-4195-ba97-c8dead83c87d" providerId="ADAL" clId="{475DF405-4EC9-49A1-B8BF-E1ACE1402371}" dt="2023-03-12T22:21:50.973" v="5205" actId="962"/>
        <pc:sldMkLst>
          <pc:docMk/>
          <pc:sldMk cId="338862775" sldId="336"/>
        </pc:sldMkLst>
        <pc:spChg chg="del">
          <ac:chgData name="Bob Brown" userId="de4355ee-7296-4195-ba97-c8dead83c87d" providerId="ADAL" clId="{475DF405-4EC9-49A1-B8BF-E1ACE1402371}" dt="2023-03-12T22:21:26.014" v="5202" actId="478"/>
          <ac:spMkLst>
            <pc:docMk/>
            <pc:sldMk cId="338862775" sldId="336"/>
            <ac:spMk id="5" creationId="{00000000-0000-0000-0000-000000000000}"/>
          </ac:spMkLst>
        </pc:spChg>
        <pc:picChg chg="add mod">
          <ac:chgData name="Bob Brown" userId="de4355ee-7296-4195-ba97-c8dead83c87d" providerId="ADAL" clId="{475DF405-4EC9-49A1-B8BF-E1ACE1402371}" dt="2023-03-12T22:21:50.973" v="5205" actId="962"/>
          <ac:picMkLst>
            <pc:docMk/>
            <pc:sldMk cId="338862775" sldId="336"/>
            <ac:picMk id="3" creationId="{F6AC5F59-DB1F-7FCC-6F8C-612C886F6DB1}"/>
          </ac:picMkLst>
        </pc:picChg>
        <pc:picChg chg="del">
          <ac:chgData name="Bob Brown" userId="de4355ee-7296-4195-ba97-c8dead83c87d" providerId="ADAL" clId="{475DF405-4EC9-49A1-B8BF-E1ACE1402371}" dt="2023-03-12T22:21:21.092" v="5201" actId="478"/>
          <ac:picMkLst>
            <pc:docMk/>
            <pc:sldMk cId="338862775" sldId="336"/>
            <ac:picMk id="32771" creationId="{00000000-0000-0000-0000-000000000000}"/>
          </ac:picMkLst>
        </pc:picChg>
      </pc:sldChg>
      <pc:sldChg chg="add modAnim">
        <pc:chgData name="Bob Brown" userId="de4355ee-7296-4195-ba97-c8dead83c87d" providerId="ADAL" clId="{475DF405-4EC9-49A1-B8BF-E1ACE1402371}" dt="2023-03-12T20:16:15.416" v="1102"/>
        <pc:sldMkLst>
          <pc:docMk/>
          <pc:sldMk cId="2602797557" sldId="337"/>
        </pc:sldMkLst>
      </pc:sldChg>
      <pc:sldChg chg="addSp delSp modSp add mod">
        <pc:chgData name="Bob Brown" userId="de4355ee-7296-4195-ba97-c8dead83c87d" providerId="ADAL" clId="{475DF405-4EC9-49A1-B8BF-E1ACE1402371}" dt="2023-03-12T22:26:41.872" v="5212" actId="1076"/>
        <pc:sldMkLst>
          <pc:docMk/>
          <pc:sldMk cId="2398269021" sldId="338"/>
        </pc:sldMkLst>
        <pc:spChg chg="del">
          <ac:chgData name="Bob Brown" userId="de4355ee-7296-4195-ba97-c8dead83c87d" providerId="ADAL" clId="{475DF405-4EC9-49A1-B8BF-E1ACE1402371}" dt="2023-03-12T22:26:22.775" v="5207" actId="478"/>
          <ac:spMkLst>
            <pc:docMk/>
            <pc:sldMk cId="2398269021" sldId="338"/>
            <ac:spMk id="5" creationId="{00000000-0000-0000-0000-000000000000}"/>
          </ac:spMkLst>
        </pc:spChg>
        <pc:picChg chg="add mod">
          <ac:chgData name="Bob Brown" userId="de4355ee-7296-4195-ba97-c8dead83c87d" providerId="ADAL" clId="{475DF405-4EC9-49A1-B8BF-E1ACE1402371}" dt="2023-03-12T22:26:41.872" v="5212" actId="1076"/>
          <ac:picMkLst>
            <pc:docMk/>
            <pc:sldMk cId="2398269021" sldId="338"/>
            <ac:picMk id="3" creationId="{8B369D11-AE05-5AA1-53B5-EFF39F1AA09F}"/>
          </ac:picMkLst>
        </pc:picChg>
        <pc:picChg chg="del">
          <ac:chgData name="Bob Brown" userId="de4355ee-7296-4195-ba97-c8dead83c87d" providerId="ADAL" clId="{475DF405-4EC9-49A1-B8BF-E1ACE1402371}" dt="2023-03-12T22:26:17.775" v="5206" actId="478"/>
          <ac:picMkLst>
            <pc:docMk/>
            <pc:sldMk cId="2398269021" sldId="338"/>
            <ac:picMk id="34819" creationId="{00000000-0000-0000-0000-000000000000}"/>
          </ac:picMkLst>
        </pc:picChg>
      </pc:sldChg>
      <pc:sldChg chg="modSp add modAnim">
        <pc:chgData name="Bob Brown" userId="de4355ee-7296-4195-ba97-c8dead83c87d" providerId="ADAL" clId="{475DF405-4EC9-49A1-B8BF-E1ACE1402371}" dt="2023-03-13T14:14:17.087" v="5276" actId="113"/>
        <pc:sldMkLst>
          <pc:docMk/>
          <pc:sldMk cId="2996368764" sldId="339"/>
        </pc:sldMkLst>
        <pc:spChg chg="mod">
          <ac:chgData name="Bob Brown" userId="de4355ee-7296-4195-ba97-c8dead83c87d" providerId="ADAL" clId="{475DF405-4EC9-49A1-B8BF-E1ACE1402371}" dt="2023-03-13T14:14:17.087" v="5276" actId="113"/>
          <ac:spMkLst>
            <pc:docMk/>
            <pc:sldMk cId="2996368764" sldId="339"/>
            <ac:spMk id="5" creationId="{00000000-0000-0000-0000-000000000000}"/>
          </ac:spMkLst>
        </pc:spChg>
      </pc:sldChg>
      <pc:sldChg chg="add modAnim">
        <pc:chgData name="Bob Brown" userId="de4355ee-7296-4195-ba97-c8dead83c87d" providerId="ADAL" clId="{475DF405-4EC9-49A1-B8BF-E1ACE1402371}" dt="2023-03-12T20:15:25.934" v="1094"/>
        <pc:sldMkLst>
          <pc:docMk/>
          <pc:sldMk cId="2920686105" sldId="340"/>
        </pc:sldMkLst>
      </pc:sldChg>
      <pc:sldChg chg="add modAnim">
        <pc:chgData name="Bob Brown" userId="de4355ee-7296-4195-ba97-c8dead83c87d" providerId="ADAL" clId="{475DF405-4EC9-49A1-B8BF-E1ACE1402371}" dt="2023-03-12T20:15:06.478" v="1090"/>
        <pc:sldMkLst>
          <pc:docMk/>
          <pc:sldMk cId="2755520148" sldId="341"/>
        </pc:sldMkLst>
      </pc:sldChg>
      <pc:sldChg chg="add">
        <pc:chgData name="Bob Brown" userId="de4355ee-7296-4195-ba97-c8dead83c87d" providerId="ADAL" clId="{475DF405-4EC9-49A1-B8BF-E1ACE1402371}" dt="2023-03-11T20:36:25.094" v="94"/>
        <pc:sldMkLst>
          <pc:docMk/>
          <pc:sldMk cId="3308908482" sldId="342"/>
        </pc:sldMkLst>
      </pc:sldChg>
      <pc:sldChg chg="add">
        <pc:chgData name="Bob Brown" userId="de4355ee-7296-4195-ba97-c8dead83c87d" providerId="ADAL" clId="{475DF405-4EC9-49A1-B8BF-E1ACE1402371}" dt="2023-03-11T20:36:25.121" v="96"/>
        <pc:sldMkLst>
          <pc:docMk/>
          <pc:sldMk cId="338018080" sldId="343"/>
        </pc:sldMkLst>
      </pc:sldChg>
      <pc:sldChg chg="modSp add mod modAnim">
        <pc:chgData name="Bob Brown" userId="de4355ee-7296-4195-ba97-c8dead83c87d" providerId="ADAL" clId="{475DF405-4EC9-49A1-B8BF-E1ACE1402371}" dt="2023-03-12T20:14:40.863" v="1087"/>
        <pc:sldMkLst>
          <pc:docMk/>
          <pc:sldMk cId="2840648213" sldId="344"/>
        </pc:sldMkLst>
        <pc:spChg chg="mod">
          <ac:chgData name="Bob Brown" userId="de4355ee-7296-4195-ba97-c8dead83c87d" providerId="ADAL" clId="{475DF405-4EC9-49A1-B8BF-E1ACE1402371}" dt="2023-03-12T20:13:18.110" v="1043" actId="255"/>
          <ac:spMkLst>
            <pc:docMk/>
            <pc:sldMk cId="2840648213" sldId="344"/>
            <ac:spMk id="39939" creationId="{00000000-0000-0000-0000-000000000000}"/>
          </ac:spMkLst>
        </pc:spChg>
      </pc:sldChg>
      <pc:sldChg chg="modSp add modAnim">
        <pc:chgData name="Bob Brown" userId="de4355ee-7296-4195-ba97-c8dead83c87d" providerId="ADAL" clId="{475DF405-4EC9-49A1-B8BF-E1ACE1402371}" dt="2023-03-12T20:14:02.079" v="1081" actId="20577"/>
        <pc:sldMkLst>
          <pc:docMk/>
          <pc:sldMk cId="3952529139" sldId="345"/>
        </pc:sldMkLst>
        <pc:spChg chg="mod">
          <ac:chgData name="Bob Brown" userId="de4355ee-7296-4195-ba97-c8dead83c87d" providerId="ADAL" clId="{475DF405-4EC9-49A1-B8BF-E1ACE1402371}" dt="2023-03-12T20:14:02.079" v="1081" actId="20577"/>
          <ac:spMkLst>
            <pc:docMk/>
            <pc:sldMk cId="3952529139" sldId="345"/>
            <ac:spMk id="38915" creationId="{00000000-0000-0000-0000-000000000000}"/>
          </ac:spMkLst>
        </pc:spChg>
      </pc:sldChg>
      <pc:sldChg chg="add modAnim">
        <pc:chgData name="Bob Brown" userId="de4355ee-7296-4195-ba97-c8dead83c87d" providerId="ADAL" clId="{475DF405-4EC9-49A1-B8BF-E1ACE1402371}" dt="2023-03-12T20:14:25.300" v="1085"/>
        <pc:sldMkLst>
          <pc:docMk/>
          <pc:sldMk cId="1138790896" sldId="346"/>
        </pc:sldMkLst>
      </pc:sldChg>
      <pc:sldChg chg="add">
        <pc:chgData name="Bob Brown" userId="de4355ee-7296-4195-ba97-c8dead83c87d" providerId="ADAL" clId="{475DF405-4EC9-49A1-B8BF-E1ACE1402371}" dt="2023-03-11T20:36:25.220" v="104"/>
        <pc:sldMkLst>
          <pc:docMk/>
          <pc:sldMk cId="3010101575" sldId="347"/>
        </pc:sldMkLst>
      </pc:sldChg>
      <pc:sldChg chg="modSp new mod modAnim modNotesTx">
        <pc:chgData name="Bob Brown" userId="de4355ee-7296-4195-ba97-c8dead83c87d" providerId="ADAL" clId="{475DF405-4EC9-49A1-B8BF-E1ACE1402371}" dt="2023-03-12T19:12:53.104" v="604" actId="313"/>
        <pc:sldMkLst>
          <pc:docMk/>
          <pc:sldMk cId="350324444" sldId="348"/>
        </pc:sldMkLst>
        <pc:spChg chg="mod">
          <ac:chgData name="Bob Brown" userId="de4355ee-7296-4195-ba97-c8dead83c87d" providerId="ADAL" clId="{475DF405-4EC9-49A1-B8BF-E1ACE1402371}" dt="2023-03-12T18:36:41.077" v="144" actId="20577"/>
          <ac:spMkLst>
            <pc:docMk/>
            <pc:sldMk cId="350324444" sldId="348"/>
            <ac:spMk id="2" creationId="{186E084C-2D05-C522-E471-F9981F07F791}"/>
          </ac:spMkLst>
        </pc:spChg>
        <pc:spChg chg="mod">
          <ac:chgData name="Bob Brown" userId="de4355ee-7296-4195-ba97-c8dead83c87d" providerId="ADAL" clId="{475DF405-4EC9-49A1-B8BF-E1ACE1402371}" dt="2023-03-12T19:11:57.678" v="509" actId="255"/>
          <ac:spMkLst>
            <pc:docMk/>
            <pc:sldMk cId="350324444" sldId="348"/>
            <ac:spMk id="3" creationId="{4D8A50EC-87BB-944E-5913-C427B16DE131}"/>
          </ac:spMkLst>
        </pc:spChg>
      </pc:sldChg>
      <pc:sldChg chg="modSp new mod modAnim">
        <pc:chgData name="Bob Brown" userId="de4355ee-7296-4195-ba97-c8dead83c87d" providerId="ADAL" clId="{475DF405-4EC9-49A1-B8BF-E1ACE1402371}" dt="2023-03-12T20:03:32.061" v="877"/>
        <pc:sldMkLst>
          <pc:docMk/>
          <pc:sldMk cId="2222978321" sldId="349"/>
        </pc:sldMkLst>
        <pc:spChg chg="mod">
          <ac:chgData name="Bob Brown" userId="de4355ee-7296-4195-ba97-c8dead83c87d" providerId="ADAL" clId="{475DF405-4EC9-49A1-B8BF-E1ACE1402371}" dt="2023-03-12T19:15:51.158" v="618" actId="20577"/>
          <ac:spMkLst>
            <pc:docMk/>
            <pc:sldMk cId="2222978321" sldId="349"/>
            <ac:spMk id="2" creationId="{78DB72F9-3F16-2F6C-FFD5-3773E51A9A8F}"/>
          </ac:spMkLst>
        </pc:spChg>
        <pc:spChg chg="mod">
          <ac:chgData name="Bob Brown" userId="de4355ee-7296-4195-ba97-c8dead83c87d" providerId="ADAL" clId="{475DF405-4EC9-49A1-B8BF-E1ACE1402371}" dt="2023-03-12T20:03:12.339" v="873" actId="313"/>
          <ac:spMkLst>
            <pc:docMk/>
            <pc:sldMk cId="2222978321" sldId="349"/>
            <ac:spMk id="3" creationId="{7187F3C2-3EB5-64DB-3B45-612A041EE241}"/>
          </ac:spMkLst>
        </pc:spChg>
      </pc:sldChg>
      <pc:sldChg chg="modSp new mod">
        <pc:chgData name="Bob Brown" userId="de4355ee-7296-4195-ba97-c8dead83c87d" providerId="ADAL" clId="{475DF405-4EC9-49A1-B8BF-E1ACE1402371}" dt="2023-03-12T20:07:10.006" v="1017" actId="255"/>
        <pc:sldMkLst>
          <pc:docMk/>
          <pc:sldMk cId="1595052784" sldId="350"/>
        </pc:sldMkLst>
        <pc:spChg chg="mod">
          <ac:chgData name="Bob Brown" userId="de4355ee-7296-4195-ba97-c8dead83c87d" providerId="ADAL" clId="{475DF405-4EC9-49A1-B8BF-E1ACE1402371}" dt="2023-03-12T20:04:24.205" v="921" actId="20577"/>
          <ac:spMkLst>
            <pc:docMk/>
            <pc:sldMk cId="1595052784" sldId="350"/>
            <ac:spMk id="2" creationId="{B16E486D-1639-5E77-9545-351E18182C2C}"/>
          </ac:spMkLst>
        </pc:spChg>
        <pc:spChg chg="mod">
          <ac:chgData name="Bob Brown" userId="de4355ee-7296-4195-ba97-c8dead83c87d" providerId="ADAL" clId="{475DF405-4EC9-49A1-B8BF-E1ACE1402371}" dt="2023-03-12T20:07:10.006" v="1017" actId="255"/>
          <ac:spMkLst>
            <pc:docMk/>
            <pc:sldMk cId="1595052784" sldId="350"/>
            <ac:spMk id="3" creationId="{B4D91043-A216-7C0D-4334-60744B65ECCD}"/>
          </ac:spMkLst>
        </pc:spChg>
      </pc:sldChg>
      <pc:sldChg chg="modSp new mod modAnim">
        <pc:chgData name="Bob Brown" userId="de4355ee-7296-4195-ba97-c8dead83c87d" providerId="ADAL" clId="{475DF405-4EC9-49A1-B8BF-E1ACE1402371}" dt="2023-03-13T14:01:30.544" v="5272"/>
        <pc:sldMkLst>
          <pc:docMk/>
          <pc:sldMk cId="3461335168" sldId="351"/>
        </pc:sldMkLst>
        <pc:spChg chg="mod">
          <ac:chgData name="Bob Brown" userId="de4355ee-7296-4195-ba97-c8dead83c87d" providerId="ADAL" clId="{475DF405-4EC9-49A1-B8BF-E1ACE1402371}" dt="2023-03-12T20:19:28.374" v="1138" actId="20577"/>
          <ac:spMkLst>
            <pc:docMk/>
            <pc:sldMk cId="3461335168" sldId="351"/>
            <ac:spMk id="2" creationId="{98A03CA1-620C-21DA-DDFE-C1F4B313141C}"/>
          </ac:spMkLst>
        </pc:spChg>
        <pc:spChg chg="mod">
          <ac:chgData name="Bob Brown" userId="de4355ee-7296-4195-ba97-c8dead83c87d" providerId="ADAL" clId="{475DF405-4EC9-49A1-B8BF-E1ACE1402371}" dt="2023-03-13T14:00:42.138" v="5269" actId="20577"/>
          <ac:spMkLst>
            <pc:docMk/>
            <pc:sldMk cId="3461335168" sldId="351"/>
            <ac:spMk id="3" creationId="{D26703DB-E9B0-B10E-5576-BDA328C954D6}"/>
          </ac:spMkLst>
        </pc:spChg>
      </pc:sldChg>
      <pc:sldChg chg="addSp delSp modSp new mod modClrScheme chgLayout">
        <pc:chgData name="Bob Brown" userId="de4355ee-7296-4195-ba97-c8dead83c87d" providerId="ADAL" clId="{475DF405-4EC9-49A1-B8BF-E1ACE1402371}" dt="2023-03-14T15:07:02.033" v="5291" actId="20577"/>
        <pc:sldMkLst>
          <pc:docMk/>
          <pc:sldMk cId="321816572" sldId="352"/>
        </pc:sldMkLst>
        <pc:spChg chg="mod ord">
          <ac:chgData name="Bob Brown" userId="de4355ee-7296-4195-ba97-c8dead83c87d" providerId="ADAL" clId="{475DF405-4EC9-49A1-B8BF-E1ACE1402371}" dt="2023-03-12T21:01:31.486" v="1441" actId="700"/>
          <ac:spMkLst>
            <pc:docMk/>
            <pc:sldMk cId="321816572" sldId="352"/>
            <ac:spMk id="2" creationId="{E81DDA12-076A-4589-334D-DA2095B63675}"/>
          </ac:spMkLst>
        </pc:spChg>
        <pc:spChg chg="del">
          <ac:chgData name="Bob Brown" userId="de4355ee-7296-4195-ba97-c8dead83c87d" providerId="ADAL" clId="{475DF405-4EC9-49A1-B8BF-E1ACE1402371}" dt="2023-03-12T21:01:31.486" v="1441" actId="700"/>
          <ac:spMkLst>
            <pc:docMk/>
            <pc:sldMk cId="321816572" sldId="352"/>
            <ac:spMk id="3" creationId="{71E8234B-3782-254E-0D58-CC983D7DADBE}"/>
          </ac:spMkLst>
        </pc:spChg>
        <pc:spChg chg="add mod">
          <ac:chgData name="Bob Brown" userId="de4355ee-7296-4195-ba97-c8dead83c87d" providerId="ADAL" clId="{475DF405-4EC9-49A1-B8BF-E1ACE1402371}" dt="2023-03-14T15:07:02.033" v="5291" actId="20577"/>
          <ac:spMkLst>
            <pc:docMk/>
            <pc:sldMk cId="321816572" sldId="352"/>
            <ac:spMk id="4" creationId="{D8D900D4-AD9E-4BEE-8BA2-C6EB1F2BA265}"/>
          </ac:spMkLst>
        </pc:spChg>
      </pc:sldChg>
      <pc:sldChg chg="addSp modSp add mod modNotesTx">
        <pc:chgData name="Bob Brown" userId="de4355ee-7296-4195-ba97-c8dead83c87d" providerId="ADAL" clId="{475DF405-4EC9-49A1-B8BF-E1ACE1402371}" dt="2023-03-13T22:14:37.333" v="5279" actId="20577"/>
        <pc:sldMkLst>
          <pc:docMk/>
          <pc:sldMk cId="962476337" sldId="353"/>
        </pc:sldMkLst>
        <pc:spChg chg="add mod">
          <ac:chgData name="Bob Brown" userId="de4355ee-7296-4195-ba97-c8dead83c87d" providerId="ADAL" clId="{475DF405-4EC9-49A1-B8BF-E1ACE1402371}" dt="2023-03-12T21:05:39.572" v="1524" actId="164"/>
          <ac:spMkLst>
            <pc:docMk/>
            <pc:sldMk cId="962476337" sldId="353"/>
            <ac:spMk id="3" creationId="{030083EE-48D6-A7CA-E57F-AF9D0E2D5839}"/>
          </ac:spMkLst>
        </pc:spChg>
        <pc:spChg chg="mod">
          <ac:chgData name="Bob Brown" userId="de4355ee-7296-4195-ba97-c8dead83c87d" providerId="ADAL" clId="{475DF405-4EC9-49A1-B8BF-E1ACE1402371}" dt="2023-03-13T22:14:37.333" v="5279" actId="20577"/>
          <ac:spMkLst>
            <pc:docMk/>
            <pc:sldMk cId="962476337" sldId="353"/>
            <ac:spMk id="4" creationId="{D8D900D4-AD9E-4BEE-8BA2-C6EB1F2BA265}"/>
          </ac:spMkLst>
        </pc:spChg>
        <pc:spChg chg="add mod">
          <ac:chgData name="Bob Brown" userId="de4355ee-7296-4195-ba97-c8dead83c87d" providerId="ADAL" clId="{475DF405-4EC9-49A1-B8BF-E1ACE1402371}" dt="2023-03-12T21:16:27.244" v="1532" actId="1035"/>
          <ac:spMkLst>
            <pc:docMk/>
            <pc:sldMk cId="962476337" sldId="353"/>
            <ac:spMk id="11" creationId="{F49674A3-30DA-61A7-13AB-5CA1D0F9F60A}"/>
          </ac:spMkLst>
        </pc:spChg>
        <pc:spChg chg="add mod">
          <ac:chgData name="Bob Brown" userId="de4355ee-7296-4195-ba97-c8dead83c87d" providerId="ADAL" clId="{475DF405-4EC9-49A1-B8BF-E1ACE1402371}" dt="2023-03-12T21:32:18.838" v="2035" actId="20577"/>
          <ac:spMkLst>
            <pc:docMk/>
            <pc:sldMk cId="962476337" sldId="353"/>
            <ac:spMk id="12" creationId="{DEA9767E-FA8B-744D-43C1-A909D1BFEF5F}"/>
          </ac:spMkLst>
        </pc:spChg>
        <pc:grpChg chg="add mod">
          <ac:chgData name="Bob Brown" userId="de4355ee-7296-4195-ba97-c8dead83c87d" providerId="ADAL" clId="{475DF405-4EC9-49A1-B8BF-E1ACE1402371}" dt="2023-03-12T21:05:39.572" v="1524" actId="164"/>
          <ac:grpSpMkLst>
            <pc:docMk/>
            <pc:sldMk cId="962476337" sldId="353"/>
            <ac:grpSpMk id="10" creationId="{AC955D16-A1AB-3DF4-D6AA-90AF15D77223}"/>
          </ac:grpSpMkLst>
        </pc:grpChg>
        <pc:cxnChg chg="add mod">
          <ac:chgData name="Bob Brown" userId="de4355ee-7296-4195-ba97-c8dead83c87d" providerId="ADAL" clId="{475DF405-4EC9-49A1-B8BF-E1ACE1402371}" dt="2023-03-12T21:05:39.572" v="1524" actId="164"/>
          <ac:cxnSpMkLst>
            <pc:docMk/>
            <pc:sldMk cId="962476337" sldId="353"/>
            <ac:cxnSpMk id="6" creationId="{5B60B330-0B18-141E-BB53-82235D2C0F54}"/>
          </ac:cxnSpMkLst>
        </pc:cxnChg>
        <pc:cxnChg chg="add mod">
          <ac:chgData name="Bob Brown" userId="de4355ee-7296-4195-ba97-c8dead83c87d" providerId="ADAL" clId="{475DF405-4EC9-49A1-B8BF-E1ACE1402371}" dt="2023-03-12T21:05:39.572" v="1524" actId="164"/>
          <ac:cxnSpMkLst>
            <pc:docMk/>
            <pc:sldMk cId="962476337" sldId="353"/>
            <ac:cxnSpMk id="7" creationId="{19F365BB-8096-2944-4614-F284972A086C}"/>
          </ac:cxnSpMkLst>
        </pc:cxnChg>
        <pc:cxnChg chg="add mod">
          <ac:chgData name="Bob Brown" userId="de4355ee-7296-4195-ba97-c8dead83c87d" providerId="ADAL" clId="{475DF405-4EC9-49A1-B8BF-E1ACE1402371}" dt="2023-03-12T21:05:39.572" v="1524" actId="164"/>
          <ac:cxnSpMkLst>
            <pc:docMk/>
            <pc:sldMk cId="962476337" sldId="353"/>
            <ac:cxnSpMk id="8" creationId="{CAC2C6DB-2A35-DB66-B444-30C1E6B50C8C}"/>
          </ac:cxnSpMkLst>
        </pc:cxnChg>
        <pc:cxnChg chg="add mod">
          <ac:chgData name="Bob Brown" userId="de4355ee-7296-4195-ba97-c8dead83c87d" providerId="ADAL" clId="{475DF405-4EC9-49A1-B8BF-E1ACE1402371}" dt="2023-03-12T21:05:39.572" v="1524" actId="164"/>
          <ac:cxnSpMkLst>
            <pc:docMk/>
            <pc:sldMk cId="962476337" sldId="353"/>
            <ac:cxnSpMk id="9" creationId="{907271C8-1CF6-21E2-6C00-2E1FE3A5196B}"/>
          </ac:cxnSpMkLst>
        </pc:cxnChg>
      </pc:sldChg>
      <pc:sldChg chg="addSp modSp add mod">
        <pc:chgData name="Bob Brown" userId="de4355ee-7296-4195-ba97-c8dead83c87d" providerId="ADAL" clId="{475DF405-4EC9-49A1-B8BF-E1ACE1402371}" dt="2023-03-13T22:14:41.427" v="5281" actId="20577"/>
        <pc:sldMkLst>
          <pc:docMk/>
          <pc:sldMk cId="2728821732" sldId="354"/>
        </pc:sldMkLst>
        <pc:spChg chg="mod">
          <ac:chgData name="Bob Brown" userId="de4355ee-7296-4195-ba97-c8dead83c87d" providerId="ADAL" clId="{475DF405-4EC9-49A1-B8BF-E1ACE1402371}" dt="2023-03-13T22:14:41.427" v="5281" actId="20577"/>
          <ac:spMkLst>
            <pc:docMk/>
            <pc:sldMk cId="2728821732" sldId="354"/>
            <ac:spMk id="4" creationId="{D8D900D4-AD9E-4BEE-8BA2-C6EB1F2BA265}"/>
          </ac:spMkLst>
        </pc:spChg>
        <pc:spChg chg="add mod">
          <ac:chgData name="Bob Brown" userId="de4355ee-7296-4195-ba97-c8dead83c87d" providerId="ADAL" clId="{475DF405-4EC9-49A1-B8BF-E1ACE1402371}" dt="2023-03-12T21:19:02.501" v="1590" actId="20577"/>
          <ac:spMkLst>
            <pc:docMk/>
            <pc:sldMk cId="2728821732" sldId="354"/>
            <ac:spMk id="5" creationId="{C0506B85-E15D-4820-550F-99876116D78E}"/>
          </ac:spMkLst>
        </pc:spChg>
        <pc:spChg chg="mod">
          <ac:chgData name="Bob Brown" userId="de4355ee-7296-4195-ba97-c8dead83c87d" providerId="ADAL" clId="{475DF405-4EC9-49A1-B8BF-E1ACE1402371}" dt="2023-03-12T21:19:13.528" v="1591" actId="164"/>
          <ac:spMkLst>
            <pc:docMk/>
            <pc:sldMk cId="2728821732" sldId="354"/>
            <ac:spMk id="11" creationId="{F49674A3-30DA-61A7-13AB-5CA1D0F9F60A}"/>
          </ac:spMkLst>
        </pc:spChg>
        <pc:spChg chg="mod">
          <ac:chgData name="Bob Brown" userId="de4355ee-7296-4195-ba97-c8dead83c87d" providerId="ADAL" clId="{475DF405-4EC9-49A1-B8BF-E1ACE1402371}" dt="2023-03-12T21:19:16.155" v="1592"/>
          <ac:spMkLst>
            <pc:docMk/>
            <pc:sldMk cId="2728821732" sldId="354"/>
            <ac:spMk id="15" creationId="{20B952E4-9FA5-9E1D-4FD9-37CF8BDDFE6F}"/>
          </ac:spMkLst>
        </pc:spChg>
        <pc:spChg chg="mod">
          <ac:chgData name="Bob Brown" userId="de4355ee-7296-4195-ba97-c8dead83c87d" providerId="ADAL" clId="{475DF405-4EC9-49A1-B8BF-E1ACE1402371}" dt="2023-03-12T21:19:16.155" v="1592"/>
          <ac:spMkLst>
            <pc:docMk/>
            <pc:sldMk cId="2728821732" sldId="354"/>
            <ac:spMk id="16" creationId="{9C4C66C8-3DBF-A589-8781-8A9B072B5650}"/>
          </ac:spMkLst>
        </pc:spChg>
        <pc:spChg chg="add mod">
          <ac:chgData name="Bob Brown" userId="de4355ee-7296-4195-ba97-c8dead83c87d" providerId="ADAL" clId="{475DF405-4EC9-49A1-B8BF-E1ACE1402371}" dt="2023-03-12T21:31:49.746" v="2025" actId="20577"/>
          <ac:spMkLst>
            <pc:docMk/>
            <pc:sldMk cId="2728821732" sldId="354"/>
            <ac:spMk id="21" creationId="{1960EF41-A1F7-4E49-41B2-6338AC73A43C}"/>
          </ac:spMkLst>
        </pc:spChg>
        <pc:grpChg chg="mod">
          <ac:chgData name="Bob Brown" userId="de4355ee-7296-4195-ba97-c8dead83c87d" providerId="ADAL" clId="{475DF405-4EC9-49A1-B8BF-E1ACE1402371}" dt="2023-03-12T21:19:13.528" v="1591" actId="164"/>
          <ac:grpSpMkLst>
            <pc:docMk/>
            <pc:sldMk cId="2728821732" sldId="354"/>
            <ac:grpSpMk id="10" creationId="{AC955D16-A1AB-3DF4-D6AA-90AF15D77223}"/>
          </ac:grpSpMkLst>
        </pc:grpChg>
        <pc:grpChg chg="add mod">
          <ac:chgData name="Bob Brown" userId="de4355ee-7296-4195-ba97-c8dead83c87d" providerId="ADAL" clId="{475DF405-4EC9-49A1-B8BF-E1ACE1402371}" dt="2023-03-12T21:19:13.528" v="1591" actId="164"/>
          <ac:grpSpMkLst>
            <pc:docMk/>
            <pc:sldMk cId="2728821732" sldId="354"/>
            <ac:grpSpMk id="12" creationId="{15677DCA-A2E1-5B8C-E7FC-C1F919CBBBBB}"/>
          </ac:grpSpMkLst>
        </pc:grpChg>
        <pc:grpChg chg="add mod">
          <ac:chgData name="Bob Brown" userId="de4355ee-7296-4195-ba97-c8dead83c87d" providerId="ADAL" clId="{475DF405-4EC9-49A1-B8BF-E1ACE1402371}" dt="2023-03-12T21:19:20.963" v="1626" actId="1037"/>
          <ac:grpSpMkLst>
            <pc:docMk/>
            <pc:sldMk cId="2728821732" sldId="354"/>
            <ac:grpSpMk id="13" creationId="{B1C32881-FE7C-D5EC-A330-953C026E1C4F}"/>
          </ac:grpSpMkLst>
        </pc:grpChg>
        <pc:grpChg chg="mod">
          <ac:chgData name="Bob Brown" userId="de4355ee-7296-4195-ba97-c8dead83c87d" providerId="ADAL" clId="{475DF405-4EC9-49A1-B8BF-E1ACE1402371}" dt="2023-03-12T21:19:16.155" v="1592"/>
          <ac:grpSpMkLst>
            <pc:docMk/>
            <pc:sldMk cId="2728821732" sldId="354"/>
            <ac:grpSpMk id="14" creationId="{1B754C18-C587-835D-7CF6-86CFF4A38A74}"/>
          </ac:grpSpMkLst>
        </pc:grpChg>
        <pc:cxnChg chg="mod">
          <ac:chgData name="Bob Brown" userId="de4355ee-7296-4195-ba97-c8dead83c87d" providerId="ADAL" clId="{475DF405-4EC9-49A1-B8BF-E1ACE1402371}" dt="2023-03-12T21:19:16.155" v="1592"/>
          <ac:cxnSpMkLst>
            <pc:docMk/>
            <pc:sldMk cId="2728821732" sldId="354"/>
            <ac:cxnSpMk id="17" creationId="{761234F5-5DAF-4595-B290-555F1F76D976}"/>
          </ac:cxnSpMkLst>
        </pc:cxnChg>
        <pc:cxnChg chg="mod">
          <ac:chgData name="Bob Brown" userId="de4355ee-7296-4195-ba97-c8dead83c87d" providerId="ADAL" clId="{475DF405-4EC9-49A1-B8BF-E1ACE1402371}" dt="2023-03-12T21:19:16.155" v="1592"/>
          <ac:cxnSpMkLst>
            <pc:docMk/>
            <pc:sldMk cId="2728821732" sldId="354"/>
            <ac:cxnSpMk id="18" creationId="{51A00BAB-642E-3B4C-F21D-85B92EB6200B}"/>
          </ac:cxnSpMkLst>
        </pc:cxnChg>
        <pc:cxnChg chg="mod">
          <ac:chgData name="Bob Brown" userId="de4355ee-7296-4195-ba97-c8dead83c87d" providerId="ADAL" clId="{475DF405-4EC9-49A1-B8BF-E1ACE1402371}" dt="2023-03-12T21:19:16.155" v="1592"/>
          <ac:cxnSpMkLst>
            <pc:docMk/>
            <pc:sldMk cId="2728821732" sldId="354"/>
            <ac:cxnSpMk id="19" creationId="{BC18127A-74C0-5759-90B8-26F9DD089E63}"/>
          </ac:cxnSpMkLst>
        </pc:cxnChg>
        <pc:cxnChg chg="mod">
          <ac:chgData name="Bob Brown" userId="de4355ee-7296-4195-ba97-c8dead83c87d" providerId="ADAL" clId="{475DF405-4EC9-49A1-B8BF-E1ACE1402371}" dt="2023-03-12T21:19:16.155" v="1592"/>
          <ac:cxnSpMkLst>
            <pc:docMk/>
            <pc:sldMk cId="2728821732" sldId="354"/>
            <ac:cxnSpMk id="20" creationId="{CE036B8C-795A-A2F1-A251-60748660FEED}"/>
          </ac:cxnSpMkLst>
        </pc:cxnChg>
      </pc:sldChg>
      <pc:sldChg chg="addSp modSp add mod">
        <pc:chgData name="Bob Brown" userId="de4355ee-7296-4195-ba97-c8dead83c87d" providerId="ADAL" clId="{475DF405-4EC9-49A1-B8BF-E1ACE1402371}" dt="2023-03-13T22:14:45.492" v="5283" actId="20577"/>
        <pc:sldMkLst>
          <pc:docMk/>
          <pc:sldMk cId="334131629" sldId="355"/>
        </pc:sldMkLst>
        <pc:spChg chg="mod">
          <ac:chgData name="Bob Brown" userId="de4355ee-7296-4195-ba97-c8dead83c87d" providerId="ADAL" clId="{475DF405-4EC9-49A1-B8BF-E1ACE1402371}" dt="2023-03-13T22:14:45.492" v="5283" actId="20577"/>
          <ac:spMkLst>
            <pc:docMk/>
            <pc:sldMk cId="334131629" sldId="355"/>
            <ac:spMk id="4" creationId="{D8D900D4-AD9E-4BEE-8BA2-C6EB1F2BA265}"/>
          </ac:spMkLst>
        </pc:spChg>
        <pc:spChg chg="mod">
          <ac:chgData name="Bob Brown" userId="de4355ee-7296-4195-ba97-c8dead83c87d" providerId="ADAL" clId="{475DF405-4EC9-49A1-B8BF-E1ACE1402371}" dt="2023-03-12T21:19:43.363" v="1628" actId="13926"/>
          <ac:spMkLst>
            <pc:docMk/>
            <pc:sldMk cId="334131629" sldId="355"/>
            <ac:spMk id="5" creationId="{C0506B85-E15D-4820-550F-99876116D78E}"/>
          </ac:spMkLst>
        </pc:spChg>
        <pc:spChg chg="mod">
          <ac:chgData name="Bob Brown" userId="de4355ee-7296-4195-ba97-c8dead83c87d" providerId="ADAL" clId="{475DF405-4EC9-49A1-B8BF-E1ACE1402371}" dt="2023-03-12T21:19:57.548" v="1629" actId="1076"/>
          <ac:spMkLst>
            <pc:docMk/>
            <pc:sldMk cId="334131629" sldId="355"/>
            <ac:spMk id="15" creationId="{20B952E4-9FA5-9E1D-4FD9-37CF8BDDFE6F}"/>
          </ac:spMkLst>
        </pc:spChg>
        <pc:spChg chg="add mod">
          <ac:chgData name="Bob Brown" userId="de4355ee-7296-4195-ba97-c8dead83c87d" providerId="ADAL" clId="{475DF405-4EC9-49A1-B8BF-E1ACE1402371}" dt="2023-03-12T21:20:13.340" v="1635" actId="20577"/>
          <ac:spMkLst>
            <pc:docMk/>
            <pc:sldMk cId="334131629" sldId="355"/>
            <ac:spMk id="21" creationId="{F2D9B4B1-0841-8B7B-BE34-1E8B89C9BDC7}"/>
          </ac:spMkLst>
        </pc:spChg>
        <pc:spChg chg="add mod">
          <ac:chgData name="Bob Brown" userId="de4355ee-7296-4195-ba97-c8dead83c87d" providerId="ADAL" clId="{475DF405-4EC9-49A1-B8BF-E1ACE1402371}" dt="2023-03-13T12:48:58.629" v="5267" actId="20577"/>
          <ac:spMkLst>
            <pc:docMk/>
            <pc:sldMk cId="334131629" sldId="355"/>
            <ac:spMk id="22" creationId="{E5A5EBB7-0C52-70BA-1DBE-B2701134C68C}"/>
          </ac:spMkLst>
        </pc:spChg>
      </pc:sldChg>
      <pc:sldChg chg="addSp modSp add mod">
        <pc:chgData name="Bob Brown" userId="de4355ee-7296-4195-ba97-c8dead83c87d" providerId="ADAL" clId="{475DF405-4EC9-49A1-B8BF-E1ACE1402371}" dt="2023-03-13T22:14:51.179" v="5285" actId="20577"/>
        <pc:sldMkLst>
          <pc:docMk/>
          <pc:sldMk cId="2061449099" sldId="356"/>
        </pc:sldMkLst>
        <pc:spChg chg="mod">
          <ac:chgData name="Bob Brown" userId="de4355ee-7296-4195-ba97-c8dead83c87d" providerId="ADAL" clId="{475DF405-4EC9-49A1-B8BF-E1ACE1402371}" dt="2023-03-13T22:14:51.179" v="5285" actId="20577"/>
          <ac:spMkLst>
            <pc:docMk/>
            <pc:sldMk cId="2061449099" sldId="356"/>
            <ac:spMk id="4" creationId="{D8D900D4-AD9E-4BEE-8BA2-C6EB1F2BA265}"/>
          </ac:spMkLst>
        </pc:spChg>
        <pc:spChg chg="mod">
          <ac:chgData name="Bob Brown" userId="de4355ee-7296-4195-ba97-c8dead83c87d" providerId="ADAL" clId="{475DF405-4EC9-49A1-B8BF-E1ACE1402371}" dt="2023-03-12T21:21:55.590" v="1657" actId="13926"/>
          <ac:spMkLst>
            <pc:docMk/>
            <pc:sldMk cId="2061449099" sldId="356"/>
            <ac:spMk id="5" creationId="{C0506B85-E15D-4820-550F-99876116D78E}"/>
          </ac:spMkLst>
        </pc:spChg>
        <pc:spChg chg="add mod">
          <ac:chgData name="Bob Brown" userId="de4355ee-7296-4195-ba97-c8dead83c87d" providerId="ADAL" clId="{475DF405-4EC9-49A1-B8BF-E1ACE1402371}" dt="2023-03-12T21:32:45.979" v="2037" actId="6549"/>
          <ac:spMkLst>
            <pc:docMk/>
            <pc:sldMk cId="2061449099" sldId="356"/>
            <ac:spMk id="22" creationId="{852C6B59-9242-3AE6-05E5-485559CC4785}"/>
          </ac:spMkLst>
        </pc:spChg>
        <pc:spChg chg="mod">
          <ac:chgData name="Bob Brown" userId="de4355ee-7296-4195-ba97-c8dead83c87d" providerId="ADAL" clId="{475DF405-4EC9-49A1-B8BF-E1ACE1402371}" dt="2023-03-12T21:25:14.639" v="1666" actId="1076"/>
          <ac:spMkLst>
            <pc:docMk/>
            <pc:sldMk cId="2061449099" sldId="356"/>
            <ac:spMk id="25" creationId="{3FAD828C-E820-F993-6EEC-ACDBE5D9AC2F}"/>
          </ac:spMkLst>
        </pc:spChg>
        <pc:spChg chg="mod">
          <ac:chgData name="Bob Brown" userId="de4355ee-7296-4195-ba97-c8dead83c87d" providerId="ADAL" clId="{475DF405-4EC9-49A1-B8BF-E1ACE1402371}" dt="2023-03-12T21:22:08.880" v="1658"/>
          <ac:spMkLst>
            <pc:docMk/>
            <pc:sldMk cId="2061449099" sldId="356"/>
            <ac:spMk id="26" creationId="{FD2878FF-0B9A-3ABF-1D26-DEE50CFB13E2}"/>
          </ac:spMkLst>
        </pc:spChg>
        <pc:spChg chg="add mod">
          <ac:chgData name="Bob Brown" userId="de4355ee-7296-4195-ba97-c8dead83c87d" providerId="ADAL" clId="{475DF405-4EC9-49A1-B8BF-E1ACE1402371}" dt="2023-03-12T21:25:15.128" v="1667" actId="1076"/>
          <ac:spMkLst>
            <pc:docMk/>
            <pc:sldMk cId="2061449099" sldId="356"/>
            <ac:spMk id="31" creationId="{87E0BC11-946F-4D88-44FE-0DE2F9D03C49}"/>
          </ac:spMkLst>
        </pc:spChg>
        <pc:spChg chg="add mod">
          <ac:chgData name="Bob Brown" userId="de4355ee-7296-4195-ba97-c8dead83c87d" providerId="ADAL" clId="{475DF405-4EC9-49A1-B8BF-E1ACE1402371}" dt="2023-03-12T21:33:01.086" v="2055" actId="20577"/>
          <ac:spMkLst>
            <pc:docMk/>
            <pc:sldMk cId="2061449099" sldId="356"/>
            <ac:spMk id="32" creationId="{48C560BF-1EAC-7EF3-C4B7-F0C95091DCA0}"/>
          </ac:spMkLst>
        </pc:spChg>
        <pc:grpChg chg="add mod">
          <ac:chgData name="Bob Brown" userId="de4355ee-7296-4195-ba97-c8dead83c87d" providerId="ADAL" clId="{475DF405-4EC9-49A1-B8BF-E1ACE1402371}" dt="2023-03-12T21:22:15.314" v="1659" actId="1076"/>
          <ac:grpSpMkLst>
            <pc:docMk/>
            <pc:sldMk cId="2061449099" sldId="356"/>
            <ac:grpSpMk id="23" creationId="{4AB350EC-ED24-60DC-541D-9A532A77A4C2}"/>
          </ac:grpSpMkLst>
        </pc:grpChg>
        <pc:grpChg chg="mod">
          <ac:chgData name="Bob Brown" userId="de4355ee-7296-4195-ba97-c8dead83c87d" providerId="ADAL" clId="{475DF405-4EC9-49A1-B8BF-E1ACE1402371}" dt="2023-03-12T21:22:08.880" v="1658"/>
          <ac:grpSpMkLst>
            <pc:docMk/>
            <pc:sldMk cId="2061449099" sldId="356"/>
            <ac:grpSpMk id="24" creationId="{BE45D090-D4D8-A604-AE48-D8B9E5180353}"/>
          </ac:grpSpMkLst>
        </pc:grpChg>
        <pc:cxnChg chg="mod">
          <ac:chgData name="Bob Brown" userId="de4355ee-7296-4195-ba97-c8dead83c87d" providerId="ADAL" clId="{475DF405-4EC9-49A1-B8BF-E1ACE1402371}" dt="2023-03-12T21:22:08.880" v="1658"/>
          <ac:cxnSpMkLst>
            <pc:docMk/>
            <pc:sldMk cId="2061449099" sldId="356"/>
            <ac:cxnSpMk id="27" creationId="{ADE3C78F-D117-FEF1-7A8B-E07F581EBABF}"/>
          </ac:cxnSpMkLst>
        </pc:cxnChg>
        <pc:cxnChg chg="mod">
          <ac:chgData name="Bob Brown" userId="de4355ee-7296-4195-ba97-c8dead83c87d" providerId="ADAL" clId="{475DF405-4EC9-49A1-B8BF-E1ACE1402371}" dt="2023-03-12T21:22:08.880" v="1658"/>
          <ac:cxnSpMkLst>
            <pc:docMk/>
            <pc:sldMk cId="2061449099" sldId="356"/>
            <ac:cxnSpMk id="28" creationId="{50214373-9E5A-F996-9A5A-B1C80723C192}"/>
          </ac:cxnSpMkLst>
        </pc:cxnChg>
        <pc:cxnChg chg="mod">
          <ac:chgData name="Bob Brown" userId="de4355ee-7296-4195-ba97-c8dead83c87d" providerId="ADAL" clId="{475DF405-4EC9-49A1-B8BF-E1ACE1402371}" dt="2023-03-12T21:22:08.880" v="1658"/>
          <ac:cxnSpMkLst>
            <pc:docMk/>
            <pc:sldMk cId="2061449099" sldId="356"/>
            <ac:cxnSpMk id="29" creationId="{5A6634B2-FB05-90EA-BC91-CAB6131470EC}"/>
          </ac:cxnSpMkLst>
        </pc:cxnChg>
        <pc:cxnChg chg="mod">
          <ac:chgData name="Bob Brown" userId="de4355ee-7296-4195-ba97-c8dead83c87d" providerId="ADAL" clId="{475DF405-4EC9-49A1-B8BF-E1ACE1402371}" dt="2023-03-12T21:22:08.880" v="1658"/>
          <ac:cxnSpMkLst>
            <pc:docMk/>
            <pc:sldMk cId="2061449099" sldId="356"/>
            <ac:cxnSpMk id="30" creationId="{D595E0B9-2884-EB9E-4221-D6D8E38FF6DE}"/>
          </ac:cxnSpMkLst>
        </pc:cxnChg>
      </pc:sldChg>
      <pc:sldChg chg="new del">
        <pc:chgData name="Bob Brown" userId="de4355ee-7296-4195-ba97-c8dead83c87d" providerId="ADAL" clId="{475DF405-4EC9-49A1-B8BF-E1ACE1402371}" dt="2023-03-12T21:25:25.244" v="1670" actId="680"/>
        <pc:sldMkLst>
          <pc:docMk/>
          <pc:sldMk cId="517167306" sldId="357"/>
        </pc:sldMkLst>
      </pc:sldChg>
      <pc:sldChg chg="addSp delSp modSp add mod">
        <pc:chgData name="Bob Brown" userId="de4355ee-7296-4195-ba97-c8dead83c87d" providerId="ADAL" clId="{475DF405-4EC9-49A1-B8BF-E1ACE1402371}" dt="2023-03-13T22:14:55.619" v="5287" actId="20577"/>
        <pc:sldMkLst>
          <pc:docMk/>
          <pc:sldMk cId="3447030819" sldId="357"/>
        </pc:sldMkLst>
        <pc:spChg chg="mod">
          <ac:chgData name="Bob Brown" userId="de4355ee-7296-4195-ba97-c8dead83c87d" providerId="ADAL" clId="{475DF405-4EC9-49A1-B8BF-E1ACE1402371}" dt="2023-03-13T22:14:55.619" v="5287" actId="20577"/>
          <ac:spMkLst>
            <pc:docMk/>
            <pc:sldMk cId="3447030819" sldId="357"/>
            <ac:spMk id="4" creationId="{D8D900D4-AD9E-4BEE-8BA2-C6EB1F2BA265}"/>
          </ac:spMkLst>
        </pc:spChg>
        <pc:spChg chg="mod">
          <ac:chgData name="Bob Brown" userId="de4355ee-7296-4195-ba97-c8dead83c87d" providerId="ADAL" clId="{475DF405-4EC9-49A1-B8BF-E1ACE1402371}" dt="2023-03-12T21:26:21.561" v="1677" actId="1076"/>
          <ac:spMkLst>
            <pc:docMk/>
            <pc:sldMk cId="3447030819" sldId="357"/>
            <ac:spMk id="15" creationId="{20B952E4-9FA5-9E1D-4FD9-37CF8BDDFE6F}"/>
          </ac:spMkLst>
        </pc:spChg>
        <pc:spChg chg="del mod">
          <ac:chgData name="Bob Brown" userId="de4355ee-7296-4195-ba97-c8dead83c87d" providerId="ADAL" clId="{475DF405-4EC9-49A1-B8BF-E1ACE1402371}" dt="2023-03-12T21:26:12.025" v="1676" actId="478"/>
          <ac:spMkLst>
            <pc:docMk/>
            <pc:sldMk cId="3447030819" sldId="357"/>
            <ac:spMk id="21" creationId="{F2D9B4B1-0841-8B7B-BE34-1E8B89C9BDC7}"/>
          </ac:spMkLst>
        </pc:spChg>
        <pc:spChg chg="mod">
          <ac:chgData name="Bob Brown" userId="de4355ee-7296-4195-ba97-c8dead83c87d" providerId="ADAL" clId="{475DF405-4EC9-49A1-B8BF-E1ACE1402371}" dt="2023-03-13T14:02:32.205" v="5273" actId="6549"/>
          <ac:spMkLst>
            <pc:docMk/>
            <pc:sldMk cId="3447030819" sldId="357"/>
            <ac:spMk id="22" creationId="{852C6B59-9242-3AE6-05E5-485559CC4785}"/>
          </ac:spMkLst>
        </pc:spChg>
        <pc:spChg chg="mod">
          <ac:chgData name="Bob Brown" userId="de4355ee-7296-4195-ba97-c8dead83c87d" providerId="ADAL" clId="{475DF405-4EC9-49A1-B8BF-E1ACE1402371}" dt="2023-03-12T21:25:52.944" v="1674" actId="1076"/>
          <ac:spMkLst>
            <pc:docMk/>
            <pc:sldMk cId="3447030819" sldId="357"/>
            <ac:spMk id="25" creationId="{3FAD828C-E820-F993-6EEC-ACDBE5D9AC2F}"/>
          </ac:spMkLst>
        </pc:spChg>
        <pc:spChg chg="mod">
          <ac:chgData name="Bob Brown" userId="de4355ee-7296-4195-ba97-c8dead83c87d" providerId="ADAL" clId="{475DF405-4EC9-49A1-B8BF-E1ACE1402371}" dt="2023-03-12T21:28:51.248" v="1695" actId="1076"/>
          <ac:spMkLst>
            <pc:docMk/>
            <pc:sldMk cId="3447030819" sldId="357"/>
            <ac:spMk id="31" creationId="{87E0BC11-946F-4D88-44FE-0DE2F9D03C49}"/>
          </ac:spMkLst>
        </pc:spChg>
        <pc:spChg chg="add mod">
          <ac:chgData name="Bob Brown" userId="de4355ee-7296-4195-ba97-c8dead83c87d" providerId="ADAL" clId="{475DF405-4EC9-49A1-B8BF-E1ACE1402371}" dt="2023-03-12T21:34:16.318" v="2199" actId="14100"/>
          <ac:spMkLst>
            <pc:docMk/>
            <pc:sldMk cId="3447030819" sldId="357"/>
            <ac:spMk id="34" creationId="{69A33FE4-3124-9451-F9AE-004AAEA463F3}"/>
          </ac:spMkLst>
        </pc:spChg>
        <pc:cxnChg chg="add mod">
          <ac:chgData name="Bob Brown" userId="de4355ee-7296-4195-ba97-c8dead83c87d" providerId="ADAL" clId="{475DF405-4EC9-49A1-B8BF-E1ACE1402371}" dt="2023-03-12T21:29:04.352" v="1702" actId="692"/>
          <ac:cxnSpMkLst>
            <pc:docMk/>
            <pc:sldMk cId="3447030819" sldId="357"/>
            <ac:cxnSpMk id="33" creationId="{AFE4A272-4572-C654-EED4-A80803812C88}"/>
          </ac:cxnSpMkLst>
        </pc:cxnChg>
      </pc:sldChg>
      <pc:sldChg chg="addSp delSp modSp add mod">
        <pc:chgData name="Bob Brown" userId="de4355ee-7296-4195-ba97-c8dead83c87d" providerId="ADAL" clId="{475DF405-4EC9-49A1-B8BF-E1ACE1402371}" dt="2023-03-13T22:14:59.347" v="5289" actId="20577"/>
        <pc:sldMkLst>
          <pc:docMk/>
          <pc:sldMk cId="2233047700" sldId="358"/>
        </pc:sldMkLst>
        <pc:spChg chg="mod">
          <ac:chgData name="Bob Brown" userId="de4355ee-7296-4195-ba97-c8dead83c87d" providerId="ADAL" clId="{475DF405-4EC9-49A1-B8BF-E1ACE1402371}" dt="2023-03-13T22:14:59.347" v="5289" actId="20577"/>
          <ac:spMkLst>
            <pc:docMk/>
            <pc:sldMk cId="2233047700" sldId="358"/>
            <ac:spMk id="4" creationId="{D8D900D4-AD9E-4BEE-8BA2-C6EB1F2BA265}"/>
          </ac:spMkLst>
        </pc:spChg>
        <pc:spChg chg="mod">
          <ac:chgData name="Bob Brown" userId="de4355ee-7296-4195-ba97-c8dead83c87d" providerId="ADAL" clId="{475DF405-4EC9-49A1-B8BF-E1ACE1402371}" dt="2023-03-12T21:27:42.903" v="1682" actId="13926"/>
          <ac:spMkLst>
            <pc:docMk/>
            <pc:sldMk cId="2233047700" sldId="358"/>
            <ac:spMk id="5" creationId="{C0506B85-E15D-4820-550F-99876116D78E}"/>
          </ac:spMkLst>
        </pc:spChg>
        <pc:spChg chg="del topLvl">
          <ac:chgData name="Bob Brown" userId="de4355ee-7296-4195-ba97-c8dead83c87d" providerId="ADAL" clId="{475DF405-4EC9-49A1-B8BF-E1ACE1402371}" dt="2023-03-12T21:28:04.439" v="1685" actId="478"/>
          <ac:spMkLst>
            <pc:docMk/>
            <pc:sldMk cId="2233047700" sldId="358"/>
            <ac:spMk id="11" creationId="{F49674A3-30DA-61A7-13AB-5CA1D0F9F60A}"/>
          </ac:spMkLst>
        </pc:spChg>
        <pc:spChg chg="mod">
          <ac:chgData name="Bob Brown" userId="de4355ee-7296-4195-ba97-c8dead83c87d" providerId="ADAL" clId="{475DF405-4EC9-49A1-B8BF-E1ACE1402371}" dt="2023-03-12T21:28:18.510" v="1686" actId="1076"/>
          <ac:spMkLst>
            <pc:docMk/>
            <pc:sldMk cId="2233047700" sldId="358"/>
            <ac:spMk id="15" creationId="{20B952E4-9FA5-9E1D-4FD9-37CF8BDDFE6F}"/>
          </ac:spMkLst>
        </pc:spChg>
        <pc:spChg chg="mod">
          <ac:chgData name="Bob Brown" userId="de4355ee-7296-4195-ba97-c8dead83c87d" providerId="ADAL" clId="{475DF405-4EC9-49A1-B8BF-E1ACE1402371}" dt="2023-03-13T14:02:48.669" v="5274" actId="6549"/>
          <ac:spMkLst>
            <pc:docMk/>
            <pc:sldMk cId="2233047700" sldId="358"/>
            <ac:spMk id="22" creationId="{852C6B59-9242-3AE6-05E5-485559CC4785}"/>
          </ac:spMkLst>
        </pc:spChg>
        <pc:spChg chg="del topLvl">
          <ac:chgData name="Bob Brown" userId="de4355ee-7296-4195-ba97-c8dead83c87d" providerId="ADAL" clId="{475DF405-4EC9-49A1-B8BF-E1ACE1402371}" dt="2023-03-12T21:27:57.657" v="1684" actId="478"/>
          <ac:spMkLst>
            <pc:docMk/>
            <pc:sldMk cId="2233047700" sldId="358"/>
            <ac:spMk id="25" creationId="{3FAD828C-E820-F993-6EEC-ACDBE5D9AC2F}"/>
          </ac:spMkLst>
        </pc:spChg>
        <pc:spChg chg="del">
          <ac:chgData name="Bob Brown" userId="de4355ee-7296-4195-ba97-c8dead83c87d" providerId="ADAL" clId="{475DF405-4EC9-49A1-B8BF-E1ACE1402371}" dt="2023-03-12T21:27:32.061" v="1681" actId="478"/>
          <ac:spMkLst>
            <pc:docMk/>
            <pc:sldMk cId="2233047700" sldId="358"/>
            <ac:spMk id="31" creationId="{87E0BC11-946F-4D88-44FE-0DE2F9D03C49}"/>
          </ac:spMkLst>
        </pc:spChg>
        <pc:spChg chg="add mod">
          <ac:chgData name="Bob Brown" userId="de4355ee-7296-4195-ba97-c8dead83c87d" providerId="ADAL" clId="{475DF405-4EC9-49A1-B8BF-E1ACE1402371}" dt="2023-03-12T21:34:59.612" v="2218" actId="1076"/>
          <ac:spMkLst>
            <pc:docMk/>
            <pc:sldMk cId="2233047700" sldId="358"/>
            <ac:spMk id="33" creationId="{1D37C616-621F-9CA6-A018-41D710654E85}"/>
          </ac:spMkLst>
        </pc:spChg>
        <pc:grpChg chg="topLvl">
          <ac:chgData name="Bob Brown" userId="de4355ee-7296-4195-ba97-c8dead83c87d" providerId="ADAL" clId="{475DF405-4EC9-49A1-B8BF-E1ACE1402371}" dt="2023-03-12T21:28:04.439" v="1685" actId="478"/>
          <ac:grpSpMkLst>
            <pc:docMk/>
            <pc:sldMk cId="2233047700" sldId="358"/>
            <ac:grpSpMk id="10" creationId="{AC955D16-A1AB-3DF4-D6AA-90AF15D77223}"/>
          </ac:grpSpMkLst>
        </pc:grpChg>
        <pc:grpChg chg="del">
          <ac:chgData name="Bob Brown" userId="de4355ee-7296-4195-ba97-c8dead83c87d" providerId="ADAL" clId="{475DF405-4EC9-49A1-B8BF-E1ACE1402371}" dt="2023-03-12T21:28:04.439" v="1685" actId="478"/>
          <ac:grpSpMkLst>
            <pc:docMk/>
            <pc:sldMk cId="2233047700" sldId="358"/>
            <ac:grpSpMk id="12" creationId="{15677DCA-A2E1-5B8C-E7FC-C1F919CBBBBB}"/>
          </ac:grpSpMkLst>
        </pc:grpChg>
        <pc:grpChg chg="del">
          <ac:chgData name="Bob Brown" userId="de4355ee-7296-4195-ba97-c8dead83c87d" providerId="ADAL" clId="{475DF405-4EC9-49A1-B8BF-E1ACE1402371}" dt="2023-03-12T21:27:57.657" v="1684" actId="478"/>
          <ac:grpSpMkLst>
            <pc:docMk/>
            <pc:sldMk cId="2233047700" sldId="358"/>
            <ac:grpSpMk id="23" creationId="{4AB350EC-ED24-60DC-541D-9A532A77A4C2}"/>
          </ac:grpSpMkLst>
        </pc:grpChg>
        <pc:grpChg chg="topLvl">
          <ac:chgData name="Bob Brown" userId="de4355ee-7296-4195-ba97-c8dead83c87d" providerId="ADAL" clId="{475DF405-4EC9-49A1-B8BF-E1ACE1402371}" dt="2023-03-12T21:27:57.657" v="1684" actId="478"/>
          <ac:grpSpMkLst>
            <pc:docMk/>
            <pc:sldMk cId="2233047700" sldId="358"/>
            <ac:grpSpMk id="24" creationId="{BE45D090-D4D8-A604-AE48-D8B9E5180353}"/>
          </ac:grpSpMkLst>
        </pc:grpChg>
        <pc:cxnChg chg="add mod">
          <ac:chgData name="Bob Brown" userId="de4355ee-7296-4195-ba97-c8dead83c87d" providerId="ADAL" clId="{475DF405-4EC9-49A1-B8BF-E1ACE1402371}" dt="2023-03-12T21:28:37.984" v="1694" actId="692"/>
          <ac:cxnSpMkLst>
            <pc:docMk/>
            <pc:sldMk cId="2233047700" sldId="358"/>
            <ac:cxnSpMk id="32" creationId="{1E776724-C680-AF68-DEAA-1854390D6788}"/>
          </ac:cxnSpMkLst>
        </pc:cxnChg>
      </pc:sldChg>
      <pc:sldChg chg="addSp modSp new mod modClrScheme modAnim chgLayout">
        <pc:chgData name="Bob Brown" userId="de4355ee-7296-4195-ba97-c8dead83c87d" providerId="ADAL" clId="{475DF405-4EC9-49A1-B8BF-E1ACE1402371}" dt="2023-03-12T21:40:16.920" v="2527" actId="20577"/>
        <pc:sldMkLst>
          <pc:docMk/>
          <pc:sldMk cId="3632019585" sldId="359"/>
        </pc:sldMkLst>
        <pc:spChg chg="mod ord">
          <ac:chgData name="Bob Brown" userId="de4355ee-7296-4195-ba97-c8dead83c87d" providerId="ADAL" clId="{475DF405-4EC9-49A1-B8BF-E1ACE1402371}" dt="2023-03-12T21:36:17.892" v="2236" actId="700"/>
          <ac:spMkLst>
            <pc:docMk/>
            <pc:sldMk cId="3632019585" sldId="359"/>
            <ac:spMk id="2" creationId="{4C9BE249-C72B-1F6C-004E-1E5A40DCF44C}"/>
          </ac:spMkLst>
        </pc:spChg>
        <pc:spChg chg="add mod ord">
          <ac:chgData name="Bob Brown" userId="de4355ee-7296-4195-ba97-c8dead83c87d" providerId="ADAL" clId="{475DF405-4EC9-49A1-B8BF-E1ACE1402371}" dt="2023-03-12T21:40:16.920" v="2527" actId="20577"/>
          <ac:spMkLst>
            <pc:docMk/>
            <pc:sldMk cId="3632019585" sldId="359"/>
            <ac:spMk id="3" creationId="{DD4940EB-9358-A51F-BC27-A988B3AA0239}"/>
          </ac:spMkLst>
        </pc:spChg>
      </pc:sldChg>
      <pc:sldChg chg="modSp new mod modAnim">
        <pc:chgData name="Bob Brown" userId="de4355ee-7296-4195-ba97-c8dead83c87d" providerId="ADAL" clId="{475DF405-4EC9-49A1-B8BF-E1ACE1402371}" dt="2023-03-12T21:43:59.175" v="2869" actId="20577"/>
        <pc:sldMkLst>
          <pc:docMk/>
          <pc:sldMk cId="925056352" sldId="360"/>
        </pc:sldMkLst>
        <pc:spChg chg="mod">
          <ac:chgData name="Bob Brown" userId="de4355ee-7296-4195-ba97-c8dead83c87d" providerId="ADAL" clId="{475DF405-4EC9-49A1-B8BF-E1ACE1402371}" dt="2023-03-12T21:40:32.503" v="2553" actId="20577"/>
          <ac:spMkLst>
            <pc:docMk/>
            <pc:sldMk cId="925056352" sldId="360"/>
            <ac:spMk id="2" creationId="{ECC57225-5071-3D72-FC2E-57BB3A677188}"/>
          </ac:spMkLst>
        </pc:spChg>
        <pc:spChg chg="mod">
          <ac:chgData name="Bob Brown" userId="de4355ee-7296-4195-ba97-c8dead83c87d" providerId="ADAL" clId="{475DF405-4EC9-49A1-B8BF-E1ACE1402371}" dt="2023-03-12T21:43:59.175" v="2869" actId="20577"/>
          <ac:spMkLst>
            <pc:docMk/>
            <pc:sldMk cId="925056352" sldId="360"/>
            <ac:spMk id="3" creationId="{41B8CC21-ADC4-5E26-B9D3-E9FDEF552B71}"/>
          </ac:spMkLst>
        </pc:spChg>
      </pc:sldChg>
      <pc:sldChg chg="modSp new mod">
        <pc:chgData name="Bob Brown" userId="de4355ee-7296-4195-ba97-c8dead83c87d" providerId="ADAL" clId="{475DF405-4EC9-49A1-B8BF-E1ACE1402371}" dt="2023-03-12T21:47:32.096" v="3193" actId="12"/>
        <pc:sldMkLst>
          <pc:docMk/>
          <pc:sldMk cId="3392241999" sldId="361"/>
        </pc:sldMkLst>
        <pc:spChg chg="mod">
          <ac:chgData name="Bob Brown" userId="de4355ee-7296-4195-ba97-c8dead83c87d" providerId="ADAL" clId="{475DF405-4EC9-49A1-B8BF-E1ACE1402371}" dt="2023-03-12T21:47:14.014" v="3185" actId="20577"/>
          <ac:spMkLst>
            <pc:docMk/>
            <pc:sldMk cId="3392241999" sldId="361"/>
            <ac:spMk id="2" creationId="{49C95064-B968-B388-6F5A-5DF8B54A86EB}"/>
          </ac:spMkLst>
        </pc:spChg>
        <pc:spChg chg="mod">
          <ac:chgData name="Bob Brown" userId="de4355ee-7296-4195-ba97-c8dead83c87d" providerId="ADAL" clId="{475DF405-4EC9-49A1-B8BF-E1ACE1402371}" dt="2023-03-12T21:47:32.096" v="3193" actId="12"/>
          <ac:spMkLst>
            <pc:docMk/>
            <pc:sldMk cId="3392241999" sldId="361"/>
            <ac:spMk id="3" creationId="{00191D43-278B-8FB4-1081-91A4EA7F1EDD}"/>
          </ac:spMkLst>
        </pc:spChg>
      </pc:sldChg>
      <pc:sldChg chg="modSp new mod modNotesTx">
        <pc:chgData name="Bob Brown" userId="de4355ee-7296-4195-ba97-c8dead83c87d" providerId="ADAL" clId="{475DF405-4EC9-49A1-B8BF-E1ACE1402371}" dt="2023-03-12T21:51:27.518" v="3692" actId="20577"/>
        <pc:sldMkLst>
          <pc:docMk/>
          <pc:sldMk cId="3117717922" sldId="362"/>
        </pc:sldMkLst>
        <pc:spChg chg="mod">
          <ac:chgData name="Bob Brown" userId="de4355ee-7296-4195-ba97-c8dead83c87d" providerId="ADAL" clId="{475DF405-4EC9-49A1-B8BF-E1ACE1402371}" dt="2023-03-12T21:47:49.895" v="3213" actId="20577"/>
          <ac:spMkLst>
            <pc:docMk/>
            <pc:sldMk cId="3117717922" sldId="362"/>
            <ac:spMk id="2" creationId="{5C12495C-CF3A-EE6C-EC77-CEFF7E843FB7}"/>
          </ac:spMkLst>
        </pc:spChg>
        <pc:spChg chg="mod">
          <ac:chgData name="Bob Brown" userId="de4355ee-7296-4195-ba97-c8dead83c87d" providerId="ADAL" clId="{475DF405-4EC9-49A1-B8BF-E1ACE1402371}" dt="2023-03-12T21:50:13.621" v="3465" actId="20577"/>
          <ac:spMkLst>
            <pc:docMk/>
            <pc:sldMk cId="3117717922" sldId="362"/>
            <ac:spMk id="3" creationId="{395DE6A4-F364-BD55-9411-1D61CC8C7195}"/>
          </ac:spMkLst>
        </pc:spChg>
      </pc:sldChg>
      <pc:sldChg chg="modSp new mod modAnim">
        <pc:chgData name="Bob Brown" userId="de4355ee-7296-4195-ba97-c8dead83c87d" providerId="ADAL" clId="{475DF405-4EC9-49A1-B8BF-E1ACE1402371}" dt="2023-03-12T21:53:25.908" v="3928"/>
        <pc:sldMkLst>
          <pc:docMk/>
          <pc:sldMk cId="1963089932" sldId="363"/>
        </pc:sldMkLst>
        <pc:spChg chg="mod">
          <ac:chgData name="Bob Brown" userId="de4355ee-7296-4195-ba97-c8dead83c87d" providerId="ADAL" clId="{475DF405-4EC9-49A1-B8BF-E1ACE1402371}" dt="2023-03-12T21:51:46.753" v="3711" actId="20577"/>
          <ac:spMkLst>
            <pc:docMk/>
            <pc:sldMk cId="1963089932" sldId="363"/>
            <ac:spMk id="2" creationId="{6861B138-DA18-B3E2-39F8-9A3C6D48EA54}"/>
          </ac:spMkLst>
        </pc:spChg>
        <pc:spChg chg="mod">
          <ac:chgData name="Bob Brown" userId="de4355ee-7296-4195-ba97-c8dead83c87d" providerId="ADAL" clId="{475DF405-4EC9-49A1-B8BF-E1ACE1402371}" dt="2023-03-12T21:52:51.364" v="3926" actId="313"/>
          <ac:spMkLst>
            <pc:docMk/>
            <pc:sldMk cId="1963089932" sldId="363"/>
            <ac:spMk id="3" creationId="{07831B3B-C9A5-D308-C70F-07A1C751476E}"/>
          </ac:spMkLst>
        </pc:spChg>
      </pc:sldChg>
      <pc:sldChg chg="addSp modSp new mod modAnim">
        <pc:chgData name="Bob Brown" userId="de4355ee-7296-4195-ba97-c8dead83c87d" providerId="ADAL" clId="{475DF405-4EC9-49A1-B8BF-E1ACE1402371}" dt="2023-03-12T21:56:38.157" v="4170"/>
        <pc:sldMkLst>
          <pc:docMk/>
          <pc:sldMk cId="2168796348" sldId="364"/>
        </pc:sldMkLst>
        <pc:spChg chg="mod">
          <ac:chgData name="Bob Brown" userId="de4355ee-7296-4195-ba97-c8dead83c87d" providerId="ADAL" clId="{475DF405-4EC9-49A1-B8BF-E1ACE1402371}" dt="2023-03-12T21:53:40.468" v="3949" actId="20577"/>
          <ac:spMkLst>
            <pc:docMk/>
            <pc:sldMk cId="2168796348" sldId="364"/>
            <ac:spMk id="2" creationId="{94336A2D-74BE-D8D5-3454-D8D473F52913}"/>
          </ac:spMkLst>
        </pc:spChg>
        <pc:spChg chg="mod">
          <ac:chgData name="Bob Brown" userId="de4355ee-7296-4195-ba97-c8dead83c87d" providerId="ADAL" clId="{475DF405-4EC9-49A1-B8BF-E1ACE1402371}" dt="2023-03-12T21:55:37.231" v="4119" actId="2711"/>
          <ac:spMkLst>
            <pc:docMk/>
            <pc:sldMk cId="2168796348" sldId="364"/>
            <ac:spMk id="3" creationId="{3D90E592-B10F-6907-4BF3-7BDEF575711E}"/>
          </ac:spMkLst>
        </pc:spChg>
        <pc:spChg chg="add mod">
          <ac:chgData name="Bob Brown" userId="de4355ee-7296-4195-ba97-c8dead83c87d" providerId="ADAL" clId="{475DF405-4EC9-49A1-B8BF-E1ACE1402371}" dt="2023-03-12T21:56:32.514" v="4169" actId="1076"/>
          <ac:spMkLst>
            <pc:docMk/>
            <pc:sldMk cId="2168796348" sldId="364"/>
            <ac:spMk id="4" creationId="{B28DE988-9C6B-B648-C0EE-1AEE709B4FE8}"/>
          </ac:spMkLst>
        </pc:spChg>
      </pc:sldChg>
      <pc:sldChg chg="modSp new mod modAnim">
        <pc:chgData name="Bob Brown" userId="de4355ee-7296-4195-ba97-c8dead83c87d" providerId="ADAL" clId="{475DF405-4EC9-49A1-B8BF-E1ACE1402371}" dt="2023-03-14T15:07:34.020" v="5292" actId="20577"/>
        <pc:sldMkLst>
          <pc:docMk/>
          <pc:sldMk cId="584705519" sldId="365"/>
        </pc:sldMkLst>
        <pc:spChg chg="mod">
          <ac:chgData name="Bob Brown" userId="de4355ee-7296-4195-ba97-c8dead83c87d" providerId="ADAL" clId="{475DF405-4EC9-49A1-B8BF-E1ACE1402371}" dt="2023-03-12T21:58:26.014" v="4202" actId="27636"/>
          <ac:spMkLst>
            <pc:docMk/>
            <pc:sldMk cId="584705519" sldId="365"/>
            <ac:spMk id="2" creationId="{EA8E6490-A33D-823D-D5B3-B67D63F117E9}"/>
          </ac:spMkLst>
        </pc:spChg>
        <pc:spChg chg="mod">
          <ac:chgData name="Bob Brown" userId="de4355ee-7296-4195-ba97-c8dead83c87d" providerId="ADAL" clId="{475DF405-4EC9-49A1-B8BF-E1ACE1402371}" dt="2023-03-14T15:07:34.020" v="5292" actId="20577"/>
          <ac:spMkLst>
            <pc:docMk/>
            <pc:sldMk cId="584705519" sldId="365"/>
            <ac:spMk id="3" creationId="{2E3E7E35-64BE-BD81-B5FC-AD9506B3E01E}"/>
          </ac:spMkLst>
        </pc:spChg>
      </pc:sldChg>
      <pc:sldChg chg="modSp new mod modAnim modNotesTx">
        <pc:chgData name="Bob Brown" userId="de4355ee-7296-4195-ba97-c8dead83c87d" providerId="ADAL" clId="{475DF405-4EC9-49A1-B8BF-E1ACE1402371}" dt="2023-03-12T22:09:51.551" v="5200" actId="20577"/>
        <pc:sldMkLst>
          <pc:docMk/>
          <pc:sldMk cId="947388945" sldId="366"/>
        </pc:sldMkLst>
        <pc:spChg chg="mod">
          <ac:chgData name="Bob Brown" userId="de4355ee-7296-4195-ba97-c8dead83c87d" providerId="ADAL" clId="{475DF405-4EC9-49A1-B8BF-E1ACE1402371}" dt="2023-03-12T22:06:11.511" v="4645" actId="20577"/>
          <ac:spMkLst>
            <pc:docMk/>
            <pc:sldMk cId="947388945" sldId="366"/>
            <ac:spMk id="2" creationId="{482C619E-E7E8-D899-563C-CE3488B8D7AC}"/>
          </ac:spMkLst>
        </pc:spChg>
        <pc:spChg chg="mod">
          <ac:chgData name="Bob Brown" userId="de4355ee-7296-4195-ba97-c8dead83c87d" providerId="ADAL" clId="{475DF405-4EC9-49A1-B8BF-E1ACE1402371}" dt="2023-03-12T22:09:12.940" v="5066" actId="113"/>
          <ac:spMkLst>
            <pc:docMk/>
            <pc:sldMk cId="947388945" sldId="366"/>
            <ac:spMk id="3" creationId="{B57BD276-4651-7D12-8F78-EB938C860E7B}"/>
          </ac:spMkLst>
        </pc:spChg>
      </pc:sldChg>
      <pc:sldMasterChg chg="addSldLayout delSldLayout">
        <pc:chgData name="Bob Brown" userId="de4355ee-7296-4195-ba97-c8dead83c87d" providerId="ADAL" clId="{475DF405-4EC9-49A1-B8BF-E1ACE1402371}" dt="2023-03-12T20:11:47.181" v="1039" actId="47"/>
        <pc:sldMasterMkLst>
          <pc:docMk/>
          <pc:sldMasterMk cId="1741728963" sldId="2147483684"/>
        </pc:sldMasterMkLst>
        <pc:sldLayoutChg chg="add del">
          <pc:chgData name="Bob Brown" userId="de4355ee-7296-4195-ba97-c8dead83c87d" providerId="ADAL" clId="{475DF405-4EC9-49A1-B8BF-E1ACE1402371}" dt="2023-03-12T20:11:47.181" v="1039" actId="47"/>
          <pc:sldLayoutMkLst>
            <pc:docMk/>
            <pc:sldMasterMk cId="1741728963" sldId="2147483684"/>
            <pc:sldLayoutMk cId="915482961" sldId="2147483697"/>
          </pc:sldLayoutMkLst>
        </pc:sldLayoutChg>
      </pc:sldMasterChg>
    </pc:docChg>
  </pc:docChgLst>
  <pc:docChgLst>
    <pc:chgData name="Bob Brown" userId="de4355ee-7296-4195-ba97-c8dead83c87d" providerId="ADAL" clId="{3F65ADF8-AB6F-4424-BC42-D3CDED22FFD5}"/>
    <pc:docChg chg="delSld modSld">
      <pc:chgData name="Bob Brown" userId="de4355ee-7296-4195-ba97-c8dead83c87d" providerId="ADAL" clId="{3F65ADF8-AB6F-4424-BC42-D3CDED22FFD5}" dt="2023-07-07T20:42:23.396" v="4" actId="14100"/>
      <pc:docMkLst>
        <pc:docMk/>
      </pc:docMkLst>
      <pc:sldChg chg="modSp mod">
        <pc:chgData name="Bob Brown" userId="de4355ee-7296-4195-ba97-c8dead83c87d" providerId="ADAL" clId="{3F65ADF8-AB6F-4424-BC42-D3CDED22FFD5}" dt="2023-07-07T20:41:43.562" v="0" actId="1076"/>
        <pc:sldMkLst>
          <pc:docMk/>
          <pc:sldMk cId="3095576246" sldId="256"/>
        </pc:sldMkLst>
        <pc:grpChg chg="mod">
          <ac:chgData name="Bob Brown" userId="de4355ee-7296-4195-ba97-c8dead83c87d" providerId="ADAL" clId="{3F65ADF8-AB6F-4424-BC42-D3CDED22FFD5}" dt="2023-07-07T20:41:43.562" v="0" actId="1076"/>
          <ac:grpSpMkLst>
            <pc:docMk/>
            <pc:sldMk cId="3095576246" sldId="256"/>
            <ac:grpSpMk id="4" creationId="{70D8C064-1CA3-4C25-7F82-CD093C8EE46A}"/>
          </ac:grpSpMkLst>
        </pc:grpChg>
      </pc:sldChg>
      <pc:sldChg chg="modSp mod">
        <pc:chgData name="Bob Brown" userId="de4355ee-7296-4195-ba97-c8dead83c87d" providerId="ADAL" clId="{3F65ADF8-AB6F-4424-BC42-D3CDED22FFD5}" dt="2023-07-07T20:42:23.396" v="4" actId="14100"/>
        <pc:sldMkLst>
          <pc:docMk/>
          <pc:sldMk cId="351633251" sldId="282"/>
        </pc:sldMkLst>
        <pc:spChg chg="mod">
          <ac:chgData name="Bob Brown" userId="de4355ee-7296-4195-ba97-c8dead83c87d" providerId="ADAL" clId="{3F65ADF8-AB6F-4424-BC42-D3CDED22FFD5}" dt="2023-07-07T20:42:23.396" v="4" actId="14100"/>
          <ac:spMkLst>
            <pc:docMk/>
            <pc:sldMk cId="351633251" sldId="282"/>
            <ac:spMk id="2" creationId="{9383D728-30F5-BC13-C087-D1DEF80A16C1}"/>
          </ac:spMkLst>
        </pc:spChg>
      </pc:sldChg>
      <pc:sldChg chg="del">
        <pc:chgData name="Bob Brown" userId="de4355ee-7296-4195-ba97-c8dead83c87d" providerId="ADAL" clId="{3F65ADF8-AB6F-4424-BC42-D3CDED22FFD5}" dt="2023-07-07T20:41:52.439" v="1" actId="47"/>
        <pc:sldMkLst>
          <pc:docMk/>
          <pc:sldMk cId="3461335168" sldId="351"/>
        </pc:sldMkLst>
      </pc:sldChg>
    </pc:docChg>
  </pc:docChgLst>
  <pc:docChgLst>
    <pc:chgData name="Bob Brown" userId="de4355ee-7296-4195-ba97-c8dead83c87d" providerId="ADAL" clId="{B796EEC6-4478-4F01-946E-7D777993B2B9}"/>
    <pc:docChg chg="modSld">
      <pc:chgData name="Bob Brown" userId="de4355ee-7296-4195-ba97-c8dead83c87d" providerId="ADAL" clId="{B796EEC6-4478-4F01-946E-7D777993B2B9}" dt="2023-04-11T17:31:54.350" v="11" actId="1076"/>
      <pc:docMkLst>
        <pc:docMk/>
      </pc:docMkLst>
      <pc:sldChg chg="addSp modSp mod">
        <pc:chgData name="Bob Brown" userId="de4355ee-7296-4195-ba97-c8dead83c87d" providerId="ADAL" clId="{B796EEC6-4478-4F01-946E-7D777993B2B9}" dt="2023-04-11T17:31:28.892" v="5" actId="1076"/>
        <pc:sldMkLst>
          <pc:docMk/>
          <pc:sldMk cId="1142168286" sldId="280"/>
        </pc:sldMkLst>
        <pc:spChg chg="add mod">
          <ac:chgData name="Bob Brown" userId="de4355ee-7296-4195-ba97-c8dead83c87d" providerId="ADAL" clId="{B796EEC6-4478-4F01-946E-7D777993B2B9}" dt="2023-04-11T17:31:28.892" v="5" actId="1076"/>
          <ac:spMkLst>
            <pc:docMk/>
            <pc:sldMk cId="1142168286" sldId="280"/>
            <ac:spMk id="2" creationId="{D2F6284A-1FEE-FEAE-7AC4-C9F2DEC56491}"/>
          </ac:spMkLst>
        </pc:spChg>
        <pc:picChg chg="mod">
          <ac:chgData name="Bob Brown" userId="de4355ee-7296-4195-ba97-c8dead83c87d" providerId="ADAL" clId="{B796EEC6-4478-4F01-946E-7D777993B2B9}" dt="2023-04-11T17:31:16.979" v="3" actId="1076"/>
          <ac:picMkLst>
            <pc:docMk/>
            <pc:sldMk cId="1142168286" sldId="280"/>
            <ac:picMk id="26627" creationId="{00000000-0000-0000-0000-000000000000}"/>
          </ac:picMkLst>
        </pc:picChg>
      </pc:sldChg>
      <pc:sldChg chg="addSp modSp mod">
        <pc:chgData name="Bob Brown" userId="de4355ee-7296-4195-ba97-c8dead83c87d" providerId="ADAL" clId="{B796EEC6-4478-4F01-946E-7D777993B2B9}" dt="2023-04-11T17:31:05.557" v="1" actId="1076"/>
        <pc:sldMkLst>
          <pc:docMk/>
          <pc:sldMk cId="351633251" sldId="282"/>
        </pc:sldMkLst>
        <pc:spChg chg="add mod">
          <ac:chgData name="Bob Brown" userId="de4355ee-7296-4195-ba97-c8dead83c87d" providerId="ADAL" clId="{B796EEC6-4478-4F01-946E-7D777993B2B9}" dt="2023-04-11T17:31:05.557" v="1" actId="1076"/>
          <ac:spMkLst>
            <pc:docMk/>
            <pc:sldMk cId="351633251" sldId="282"/>
            <ac:spMk id="2" creationId="{6ECFC95D-A9A9-D187-4457-A945E02A7794}"/>
          </ac:spMkLst>
        </pc:spChg>
      </pc:sldChg>
      <pc:sldChg chg="addSp modSp mod">
        <pc:chgData name="Bob Brown" userId="de4355ee-7296-4195-ba97-c8dead83c87d" providerId="ADAL" clId="{B796EEC6-4478-4F01-946E-7D777993B2B9}" dt="2023-04-11T17:31:37.462" v="7" actId="1076"/>
        <pc:sldMkLst>
          <pc:docMk/>
          <pc:sldMk cId="1744241002" sldId="286"/>
        </pc:sldMkLst>
        <pc:spChg chg="add mod">
          <ac:chgData name="Bob Brown" userId="de4355ee-7296-4195-ba97-c8dead83c87d" providerId="ADAL" clId="{B796EEC6-4478-4F01-946E-7D777993B2B9}" dt="2023-04-11T17:31:37.462" v="7" actId="1076"/>
          <ac:spMkLst>
            <pc:docMk/>
            <pc:sldMk cId="1744241002" sldId="286"/>
            <ac:spMk id="2" creationId="{2C04904D-319C-D307-FC4A-9F2CFDCFDFE2}"/>
          </ac:spMkLst>
        </pc:spChg>
      </pc:sldChg>
      <pc:sldChg chg="addSp modSp mod">
        <pc:chgData name="Bob Brown" userId="de4355ee-7296-4195-ba97-c8dead83c87d" providerId="ADAL" clId="{B796EEC6-4478-4F01-946E-7D777993B2B9}" dt="2023-04-11T17:31:46.996" v="9" actId="1076"/>
        <pc:sldMkLst>
          <pc:docMk/>
          <pc:sldMk cId="1106485968" sldId="288"/>
        </pc:sldMkLst>
        <pc:spChg chg="add mod">
          <ac:chgData name="Bob Brown" userId="de4355ee-7296-4195-ba97-c8dead83c87d" providerId="ADAL" clId="{B796EEC6-4478-4F01-946E-7D777993B2B9}" dt="2023-04-11T17:31:46.996" v="9" actId="1076"/>
          <ac:spMkLst>
            <pc:docMk/>
            <pc:sldMk cId="1106485968" sldId="288"/>
            <ac:spMk id="2" creationId="{F0B2DC49-D058-B694-D543-8234503E73B7}"/>
          </ac:spMkLst>
        </pc:spChg>
      </pc:sldChg>
      <pc:sldChg chg="addSp modSp mod">
        <pc:chgData name="Bob Brown" userId="de4355ee-7296-4195-ba97-c8dead83c87d" providerId="ADAL" clId="{B796EEC6-4478-4F01-946E-7D777993B2B9}" dt="2023-04-11T17:31:54.350" v="11" actId="1076"/>
        <pc:sldMkLst>
          <pc:docMk/>
          <pc:sldMk cId="30038895" sldId="289"/>
        </pc:sldMkLst>
        <pc:spChg chg="add mod">
          <ac:chgData name="Bob Brown" userId="de4355ee-7296-4195-ba97-c8dead83c87d" providerId="ADAL" clId="{B796EEC6-4478-4F01-946E-7D777993B2B9}" dt="2023-04-11T17:31:54.350" v="11" actId="1076"/>
          <ac:spMkLst>
            <pc:docMk/>
            <pc:sldMk cId="30038895" sldId="289"/>
            <ac:spMk id="2" creationId="{68A4FA45-92EC-20B5-E1B9-2BEC2B7E8F56}"/>
          </ac:spMkLst>
        </pc:spChg>
      </pc:sldChg>
    </pc:docChg>
  </pc:docChgLst>
  <pc:docChgLst>
    <pc:chgData name="Donald Privitera" userId="S::dprivit2@kennesaw.edu::b19266b5-85bb-4cd7-abc7-9d22c2c9327d" providerId="AD" clId="Web-{3CD8D322-C00C-2661-BC31-B56395897942}"/>
    <pc:docChg chg="modSld">
      <pc:chgData name="Donald Privitera" userId="S::dprivit2@kennesaw.edu::b19266b5-85bb-4cd7-abc7-9d22c2c9327d" providerId="AD" clId="Web-{3CD8D322-C00C-2661-BC31-B56395897942}" dt="2023-04-23T23:55:31.958" v="8" actId="14100"/>
      <pc:docMkLst>
        <pc:docMk/>
      </pc:docMkLst>
      <pc:sldChg chg="addSp delSp modSp">
        <pc:chgData name="Donald Privitera" userId="S::dprivit2@kennesaw.edu::b19266b5-85bb-4cd7-abc7-9d22c2c9327d" providerId="AD" clId="Web-{3CD8D322-C00C-2661-BC31-B56395897942}" dt="2023-04-23T23:55:31.958" v="8" actId="14100"/>
        <pc:sldMkLst>
          <pc:docMk/>
          <pc:sldMk cId="351633251" sldId="282"/>
        </pc:sldMkLst>
        <pc:spChg chg="del">
          <ac:chgData name="Donald Privitera" userId="S::dprivit2@kennesaw.edu::b19266b5-85bb-4cd7-abc7-9d22c2c9327d" providerId="AD" clId="Web-{3CD8D322-C00C-2661-BC31-B56395897942}" dt="2023-04-23T23:54:28.986" v="0"/>
          <ac:spMkLst>
            <pc:docMk/>
            <pc:sldMk cId="351633251" sldId="282"/>
            <ac:spMk id="2" creationId="{6ECFC95D-A9A9-D187-4457-A945E02A7794}"/>
          </ac:spMkLst>
        </pc:spChg>
        <pc:picChg chg="add mod modCrop">
          <ac:chgData name="Donald Privitera" userId="S::dprivit2@kennesaw.edu::b19266b5-85bb-4cd7-abc7-9d22c2c9327d" providerId="AD" clId="Web-{3CD8D322-C00C-2661-BC31-B56395897942}" dt="2023-04-23T23:55:31.958" v="8" actId="14100"/>
          <ac:picMkLst>
            <pc:docMk/>
            <pc:sldMk cId="351633251" sldId="282"/>
            <ac:picMk id="3" creationId="{3FBE3CFA-3230-6EA5-C627-F321433C5F10}"/>
          </ac:picMkLst>
        </pc:picChg>
        <pc:picChg chg="del">
          <ac:chgData name="Donald Privitera" userId="S::dprivit2@kennesaw.edu::b19266b5-85bb-4cd7-abc7-9d22c2c9327d" providerId="AD" clId="Web-{3CD8D322-C00C-2661-BC31-B56395897942}" dt="2023-04-23T23:54:30.877" v="1"/>
          <ac:picMkLst>
            <pc:docMk/>
            <pc:sldMk cId="351633251" sldId="282"/>
            <ac:picMk id="28675" creationId="{00000000-0000-0000-0000-000000000000}"/>
          </ac:picMkLst>
        </pc:picChg>
      </pc:sldChg>
    </pc:docChg>
  </pc:docChgLst>
  <pc:docChgLst>
    <pc:chgData name="Bob Brown" userId="de4355ee-7296-4195-ba97-c8dead83c87d" providerId="ADAL" clId="{CB95CEBE-5FF3-4D8A-91F7-0B46E4AE4E75}"/>
    <pc:docChg chg="custSel modSld">
      <pc:chgData name="Bob Brown" userId="de4355ee-7296-4195-ba97-c8dead83c87d" providerId="ADAL" clId="{CB95CEBE-5FF3-4D8A-91F7-0B46E4AE4E75}" dt="2024-07-12T20:18:50.236" v="728" actId="962"/>
      <pc:docMkLst>
        <pc:docMk/>
      </pc:docMkLst>
      <pc:sldChg chg="modSp mod">
        <pc:chgData name="Bob Brown" userId="de4355ee-7296-4195-ba97-c8dead83c87d" providerId="ADAL" clId="{CB95CEBE-5FF3-4D8A-91F7-0B46E4AE4E75}" dt="2024-07-08T14:17:03.230" v="198" actId="1076"/>
        <pc:sldMkLst>
          <pc:docMk/>
          <pc:sldMk cId="3095576246" sldId="256"/>
        </pc:sldMkLst>
        <pc:grpChg chg="mod">
          <ac:chgData name="Bob Brown" userId="de4355ee-7296-4195-ba97-c8dead83c87d" providerId="ADAL" clId="{CB95CEBE-5FF3-4D8A-91F7-0B46E4AE4E75}" dt="2024-07-08T14:17:03.230" v="198" actId="1076"/>
          <ac:grpSpMkLst>
            <pc:docMk/>
            <pc:sldMk cId="3095576246" sldId="256"/>
            <ac:grpSpMk id="4" creationId="{70D8C064-1CA3-4C25-7F82-CD093C8EE46A}"/>
          </ac:grpSpMkLst>
        </pc:grpChg>
      </pc:sldChg>
      <pc:sldChg chg="modSp mod">
        <pc:chgData name="Bob Brown" userId="de4355ee-7296-4195-ba97-c8dead83c87d" providerId="ADAL" clId="{CB95CEBE-5FF3-4D8A-91F7-0B46E4AE4E75}" dt="2024-07-01T20:54:33.940" v="0" actId="14100"/>
        <pc:sldMkLst>
          <pc:docMk/>
          <pc:sldMk cId="1943259538" sldId="322"/>
        </pc:sldMkLst>
        <pc:spChg chg="mod">
          <ac:chgData name="Bob Brown" userId="de4355ee-7296-4195-ba97-c8dead83c87d" providerId="ADAL" clId="{CB95CEBE-5FF3-4D8A-91F7-0B46E4AE4E75}" dt="2024-07-01T20:54:33.940" v="0" actId="14100"/>
          <ac:spMkLst>
            <pc:docMk/>
            <pc:sldMk cId="1943259538" sldId="322"/>
            <ac:spMk id="22531" creationId="{00000000-0000-0000-0000-000000000000}"/>
          </ac:spMkLst>
        </pc:spChg>
      </pc:sldChg>
      <pc:sldChg chg="modSp mod">
        <pc:chgData name="Bob Brown" userId="de4355ee-7296-4195-ba97-c8dead83c87d" providerId="ADAL" clId="{CB95CEBE-5FF3-4D8A-91F7-0B46E4AE4E75}" dt="2024-07-12T20:18:50.236" v="728" actId="962"/>
        <pc:sldMkLst>
          <pc:docMk/>
          <pc:sldMk cId="338862775" sldId="336"/>
        </pc:sldMkLst>
        <pc:picChg chg="mod">
          <ac:chgData name="Bob Brown" userId="de4355ee-7296-4195-ba97-c8dead83c87d" providerId="ADAL" clId="{CB95CEBE-5FF3-4D8A-91F7-0B46E4AE4E75}" dt="2024-07-12T20:18:50.236" v="728" actId="962"/>
          <ac:picMkLst>
            <pc:docMk/>
            <pc:sldMk cId="338862775" sldId="336"/>
            <ac:picMk id="3" creationId="{F6AC5F59-DB1F-7FCC-6F8C-612C886F6DB1}"/>
          </ac:picMkLst>
        </pc:picChg>
      </pc:sldChg>
      <pc:sldChg chg="modSp mod modNotesTx">
        <pc:chgData name="Bob Brown" userId="de4355ee-7296-4195-ba97-c8dead83c87d" providerId="ADAL" clId="{CB95CEBE-5FF3-4D8A-91F7-0B46E4AE4E75}" dt="2024-07-12T20:17:14.100" v="406" actId="962"/>
        <pc:sldMkLst>
          <pc:docMk/>
          <pc:sldMk cId="2511821134" sldId="392"/>
        </pc:sldMkLst>
        <pc:picChg chg="mod">
          <ac:chgData name="Bob Brown" userId="de4355ee-7296-4195-ba97-c8dead83c87d" providerId="ADAL" clId="{CB95CEBE-5FF3-4D8A-91F7-0B46E4AE4E75}" dt="2024-07-12T20:17:14.100" v="406" actId="962"/>
          <ac:picMkLst>
            <pc:docMk/>
            <pc:sldMk cId="2511821134" sldId="392"/>
            <ac:picMk id="5" creationId="{0178E5E8-00E8-C3FD-82FB-8540B9DFFB85}"/>
          </ac:picMkLst>
        </pc:picChg>
      </pc:sldChg>
    </pc:docChg>
  </pc:docChgLst>
  <pc:docChgLst>
    <pc:chgData name="Donald Privitera" userId="S::dprivit2@kennesaw.edu::b19266b5-85bb-4cd7-abc7-9d22c2c9327d" providerId="AD" clId="Web-{D2A83705-D4EF-3ACC-A950-C91C50BD5672}"/>
    <pc:docChg chg="modSld">
      <pc:chgData name="Donald Privitera" userId="S::dprivit2@kennesaw.edu::b19266b5-85bb-4cd7-abc7-9d22c2c9327d" providerId="AD" clId="Web-{D2A83705-D4EF-3ACC-A950-C91C50BD5672}" dt="2023-05-13T17:53:20.927" v="187"/>
      <pc:docMkLst>
        <pc:docMk/>
      </pc:docMkLst>
      <pc:sldChg chg="modSp">
        <pc:chgData name="Donald Privitera" userId="S::dprivit2@kennesaw.edu::b19266b5-85bb-4cd7-abc7-9d22c2c9327d" providerId="AD" clId="Web-{D2A83705-D4EF-3ACC-A950-C91C50BD5672}" dt="2023-05-13T17:38:15.977" v="0"/>
        <pc:sldMkLst>
          <pc:docMk/>
          <pc:sldMk cId="3095576246" sldId="256"/>
        </pc:sldMkLst>
        <pc:grpChg chg="mod">
          <ac:chgData name="Donald Privitera" userId="S::dprivit2@kennesaw.edu::b19266b5-85bb-4cd7-abc7-9d22c2c9327d" providerId="AD" clId="Web-{D2A83705-D4EF-3ACC-A950-C91C50BD5672}" dt="2023-05-13T17:38:15.977" v="0"/>
          <ac:grpSpMkLst>
            <pc:docMk/>
            <pc:sldMk cId="3095576246" sldId="256"/>
            <ac:grpSpMk id="4" creationId="{70D8C064-1CA3-4C25-7F82-CD093C8EE46A}"/>
          </ac:grpSpMkLst>
        </pc:grpChg>
      </pc:sldChg>
      <pc:sldChg chg="delSp">
        <pc:chgData name="Donald Privitera" userId="S::dprivit2@kennesaw.edu::b19266b5-85bb-4cd7-abc7-9d22c2c9327d" providerId="AD" clId="Web-{D2A83705-D4EF-3ACC-A950-C91C50BD5672}" dt="2023-05-13T17:41:14.499" v="28"/>
        <pc:sldMkLst>
          <pc:docMk/>
          <pc:sldMk cId="18099251" sldId="279"/>
        </pc:sldMkLst>
        <pc:spChg chg="del">
          <ac:chgData name="Donald Privitera" userId="S::dprivit2@kennesaw.edu::b19266b5-85bb-4cd7-abc7-9d22c2c9327d" providerId="AD" clId="Web-{D2A83705-D4EF-3ACC-A950-C91C50BD5672}" dt="2023-05-13T17:41:14.499" v="28"/>
          <ac:spMkLst>
            <pc:docMk/>
            <pc:sldMk cId="18099251" sldId="279"/>
            <ac:spMk id="25604" creationId="{00000000-0000-0000-0000-000000000000}"/>
          </ac:spMkLst>
        </pc:spChg>
      </pc:sldChg>
      <pc:sldChg chg="modSp">
        <pc:chgData name="Donald Privitera" userId="S::dprivit2@kennesaw.edu::b19266b5-85bb-4cd7-abc7-9d22c2c9327d" providerId="AD" clId="Web-{D2A83705-D4EF-3ACC-A950-C91C50BD5672}" dt="2023-05-13T17:42:00.781" v="43"/>
        <pc:sldMkLst>
          <pc:docMk/>
          <pc:sldMk cId="1142168286" sldId="280"/>
        </pc:sldMkLst>
        <pc:picChg chg="mod">
          <ac:chgData name="Donald Privitera" userId="S::dprivit2@kennesaw.edu::b19266b5-85bb-4cd7-abc7-9d22c2c9327d" providerId="AD" clId="Web-{D2A83705-D4EF-3ACC-A950-C91C50BD5672}" dt="2023-05-13T17:42:00.781" v="43"/>
          <ac:picMkLst>
            <pc:docMk/>
            <pc:sldMk cId="1142168286" sldId="280"/>
            <ac:picMk id="5" creationId="{152C4000-BA74-DBFF-9C72-94C5AAFF7E24}"/>
          </ac:picMkLst>
        </pc:picChg>
      </pc:sldChg>
      <pc:sldChg chg="modSp">
        <pc:chgData name="Donald Privitera" userId="S::dprivit2@kennesaw.edu::b19266b5-85bb-4cd7-abc7-9d22c2c9327d" providerId="AD" clId="Web-{D2A83705-D4EF-3ACC-A950-C91C50BD5672}" dt="2023-05-13T17:40:47.248" v="27"/>
        <pc:sldMkLst>
          <pc:docMk/>
          <pc:sldMk cId="351633251" sldId="282"/>
        </pc:sldMkLst>
        <pc:picChg chg="mod">
          <ac:chgData name="Donald Privitera" userId="S::dprivit2@kennesaw.edu::b19266b5-85bb-4cd7-abc7-9d22c2c9327d" providerId="AD" clId="Web-{D2A83705-D4EF-3ACC-A950-C91C50BD5672}" dt="2023-05-13T17:40:47.248" v="27"/>
          <ac:picMkLst>
            <pc:docMk/>
            <pc:sldMk cId="351633251" sldId="282"/>
            <ac:picMk id="3" creationId="{3FBE3CFA-3230-6EA5-C627-F321433C5F10}"/>
          </ac:picMkLst>
        </pc:picChg>
      </pc:sldChg>
      <pc:sldChg chg="modSp">
        <pc:chgData name="Donald Privitera" userId="S::dprivit2@kennesaw.edu::b19266b5-85bb-4cd7-abc7-9d22c2c9327d" providerId="AD" clId="Web-{D2A83705-D4EF-3ACC-A950-C91C50BD5672}" dt="2023-05-13T17:43:15.362" v="60"/>
        <pc:sldMkLst>
          <pc:docMk/>
          <pc:sldMk cId="1744241002" sldId="286"/>
        </pc:sldMkLst>
        <pc:picChg chg="mod">
          <ac:chgData name="Donald Privitera" userId="S::dprivit2@kennesaw.edu::b19266b5-85bb-4cd7-abc7-9d22c2c9327d" providerId="AD" clId="Web-{D2A83705-D4EF-3ACC-A950-C91C50BD5672}" dt="2023-05-13T17:43:15.362" v="60"/>
          <ac:picMkLst>
            <pc:docMk/>
            <pc:sldMk cId="1744241002" sldId="286"/>
            <ac:picMk id="3" creationId="{7E41C873-9ADB-8C72-7C59-860E7D6DA918}"/>
          </ac:picMkLst>
        </pc:picChg>
      </pc:sldChg>
      <pc:sldChg chg="modSp">
        <pc:chgData name="Donald Privitera" userId="S::dprivit2@kennesaw.edu::b19266b5-85bb-4cd7-abc7-9d22c2c9327d" providerId="AD" clId="Web-{D2A83705-D4EF-3ACC-A950-C91C50BD5672}" dt="2023-05-13T17:45:49.288" v="92"/>
        <pc:sldMkLst>
          <pc:docMk/>
          <pc:sldMk cId="1106485968" sldId="288"/>
        </pc:sldMkLst>
        <pc:picChg chg="mod">
          <ac:chgData name="Donald Privitera" userId="S::dprivit2@kennesaw.edu::b19266b5-85bb-4cd7-abc7-9d22c2c9327d" providerId="AD" clId="Web-{D2A83705-D4EF-3ACC-A950-C91C50BD5672}" dt="2023-05-13T17:45:49.288" v="92"/>
          <ac:picMkLst>
            <pc:docMk/>
            <pc:sldMk cId="1106485968" sldId="288"/>
            <ac:picMk id="3" creationId="{0B8290EB-E893-298D-0DF0-D986DDEEA11B}"/>
          </ac:picMkLst>
        </pc:picChg>
      </pc:sldChg>
      <pc:sldChg chg="modSp">
        <pc:chgData name="Donald Privitera" userId="S::dprivit2@kennesaw.edu::b19266b5-85bb-4cd7-abc7-9d22c2c9327d" providerId="AD" clId="Web-{D2A83705-D4EF-3ACC-A950-C91C50BD5672}" dt="2023-05-13T17:48:02.839" v="125"/>
        <pc:sldMkLst>
          <pc:docMk/>
          <pc:sldMk cId="30038895" sldId="289"/>
        </pc:sldMkLst>
        <pc:picChg chg="mod">
          <ac:chgData name="Donald Privitera" userId="S::dprivit2@kennesaw.edu::b19266b5-85bb-4cd7-abc7-9d22c2c9327d" providerId="AD" clId="Web-{D2A83705-D4EF-3ACC-A950-C91C50BD5672}" dt="2023-05-13T17:48:02.839" v="125"/>
          <ac:picMkLst>
            <pc:docMk/>
            <pc:sldMk cId="30038895" sldId="289"/>
            <ac:picMk id="3" creationId="{317878EE-843A-E252-2EF6-93A9CF7D6AAB}"/>
          </ac:picMkLst>
        </pc:picChg>
      </pc:sldChg>
      <pc:sldChg chg="delSp">
        <pc:chgData name="Donald Privitera" userId="S::dprivit2@kennesaw.edu::b19266b5-85bb-4cd7-abc7-9d22c2c9327d" providerId="AD" clId="Web-{D2A83705-D4EF-3ACC-A950-C91C50BD5672}" dt="2023-05-13T17:48:15.465" v="127"/>
        <pc:sldMkLst>
          <pc:docMk/>
          <pc:sldMk cId="83910331" sldId="293"/>
        </pc:sldMkLst>
        <pc:spChg chg="del">
          <ac:chgData name="Donald Privitera" userId="S::dprivit2@kennesaw.edu::b19266b5-85bb-4cd7-abc7-9d22c2c9327d" providerId="AD" clId="Web-{D2A83705-D4EF-3ACC-A950-C91C50BD5672}" dt="2023-05-13T17:48:11.246" v="126"/>
          <ac:spMkLst>
            <pc:docMk/>
            <pc:sldMk cId="83910331" sldId="293"/>
            <ac:spMk id="61444" creationId="{00000000-0000-0000-0000-000000000000}"/>
          </ac:spMkLst>
        </pc:spChg>
        <pc:spChg chg="del">
          <ac:chgData name="Donald Privitera" userId="S::dprivit2@kennesaw.edu::b19266b5-85bb-4cd7-abc7-9d22c2c9327d" providerId="AD" clId="Web-{D2A83705-D4EF-3ACC-A950-C91C50BD5672}" dt="2023-05-13T17:48:15.465" v="127"/>
          <ac:spMkLst>
            <pc:docMk/>
            <pc:sldMk cId="83910331" sldId="293"/>
            <ac:spMk id="61445" creationId="{00000000-0000-0000-0000-000000000000}"/>
          </ac:spMkLst>
        </pc:spChg>
      </pc:sldChg>
      <pc:sldChg chg="modSp">
        <pc:chgData name="Donald Privitera" userId="S::dprivit2@kennesaw.edu::b19266b5-85bb-4cd7-abc7-9d22c2c9327d" providerId="AD" clId="Web-{D2A83705-D4EF-3ACC-A950-C91C50BD5672}" dt="2023-05-13T17:49:57.749" v="151"/>
        <pc:sldMkLst>
          <pc:docMk/>
          <pc:sldMk cId="132247295" sldId="294"/>
        </pc:sldMkLst>
        <pc:picChg chg="mod">
          <ac:chgData name="Donald Privitera" userId="S::dprivit2@kennesaw.edu::b19266b5-85bb-4cd7-abc7-9d22c2c9327d" providerId="AD" clId="Web-{D2A83705-D4EF-3ACC-A950-C91C50BD5672}" dt="2023-05-13T17:49:57.749" v="151"/>
          <ac:picMkLst>
            <pc:docMk/>
            <pc:sldMk cId="132247295" sldId="294"/>
            <ac:picMk id="2" creationId="{D16D8DE9-DCDB-9CF6-0D13-72A8AE6333C7}"/>
          </ac:picMkLst>
        </pc:picChg>
      </pc:sldChg>
      <pc:sldChg chg="modSp">
        <pc:chgData name="Donald Privitera" userId="S::dprivit2@kennesaw.edu::b19266b5-85bb-4cd7-abc7-9d22c2c9327d" providerId="AD" clId="Web-{D2A83705-D4EF-3ACC-A950-C91C50BD5672}" dt="2023-05-13T17:50:54.782" v="160"/>
        <pc:sldMkLst>
          <pc:docMk/>
          <pc:sldMk cId="993001453" sldId="295"/>
        </pc:sldMkLst>
        <pc:picChg chg="mod">
          <ac:chgData name="Donald Privitera" userId="S::dprivit2@kennesaw.edu::b19266b5-85bb-4cd7-abc7-9d22c2c9327d" providerId="AD" clId="Web-{D2A83705-D4EF-3ACC-A950-C91C50BD5672}" dt="2023-05-13T17:50:54.782" v="160"/>
          <ac:picMkLst>
            <pc:docMk/>
            <pc:sldMk cId="993001453" sldId="295"/>
            <ac:picMk id="13" creationId="{00000000-0000-0000-0000-000000000000}"/>
          </ac:picMkLst>
        </pc:picChg>
      </pc:sldChg>
      <pc:sldChg chg="modSp">
        <pc:chgData name="Donald Privitera" userId="S::dprivit2@kennesaw.edu::b19266b5-85bb-4cd7-abc7-9d22c2c9327d" providerId="AD" clId="Web-{D2A83705-D4EF-3ACC-A950-C91C50BD5672}" dt="2023-05-13T17:53:20.927" v="187"/>
        <pc:sldMkLst>
          <pc:docMk/>
          <pc:sldMk cId="338018080" sldId="343"/>
        </pc:sldMkLst>
        <pc:picChg chg="mod">
          <ac:chgData name="Donald Privitera" userId="S::dprivit2@kennesaw.edu::b19266b5-85bb-4cd7-abc7-9d22c2c9327d" providerId="AD" clId="Web-{D2A83705-D4EF-3ACC-A950-C91C50BD5672}" dt="2023-05-13T17:53:20.927" v="187"/>
          <ac:picMkLst>
            <pc:docMk/>
            <pc:sldMk cId="338018080" sldId="343"/>
            <ac:picMk id="4" creationId="{00000000-0000-0000-0000-000000000000}"/>
          </ac:picMkLst>
        </pc:picChg>
      </pc:sldChg>
      <pc:sldChg chg="modSp">
        <pc:chgData name="Donald Privitera" userId="S::dprivit2@kennesaw.edu::b19266b5-85bb-4cd7-abc7-9d22c2c9327d" providerId="AD" clId="Web-{D2A83705-D4EF-3ACC-A950-C91C50BD5672}" dt="2023-05-13T17:38:38.806" v="1"/>
        <pc:sldMkLst>
          <pc:docMk/>
          <pc:sldMk cId="962476337" sldId="353"/>
        </pc:sldMkLst>
        <pc:grpChg chg="mod">
          <ac:chgData name="Donald Privitera" userId="S::dprivit2@kennesaw.edu::b19266b5-85bb-4cd7-abc7-9d22c2c9327d" providerId="AD" clId="Web-{D2A83705-D4EF-3ACC-A950-C91C50BD5672}" dt="2023-05-13T17:38:38.806" v="1"/>
          <ac:grpSpMkLst>
            <pc:docMk/>
            <pc:sldMk cId="962476337" sldId="353"/>
            <ac:grpSpMk id="10" creationId="{AC955D16-A1AB-3DF4-D6AA-90AF15D77223}"/>
          </ac:grpSpMkLst>
        </pc:grpChg>
      </pc:sldChg>
      <pc:sldChg chg="modSp">
        <pc:chgData name="Donald Privitera" userId="S::dprivit2@kennesaw.edu::b19266b5-85bb-4cd7-abc7-9d22c2c9327d" providerId="AD" clId="Web-{D2A83705-D4EF-3ACC-A950-C91C50BD5672}" dt="2023-05-13T17:38:49.994" v="3"/>
        <pc:sldMkLst>
          <pc:docMk/>
          <pc:sldMk cId="2728821732" sldId="354"/>
        </pc:sldMkLst>
        <pc:grpChg chg="mod">
          <ac:chgData name="Donald Privitera" userId="S::dprivit2@kennesaw.edu::b19266b5-85bb-4cd7-abc7-9d22c2c9327d" providerId="AD" clId="Web-{D2A83705-D4EF-3ACC-A950-C91C50BD5672}" dt="2023-05-13T17:38:45.900" v="2"/>
          <ac:grpSpMkLst>
            <pc:docMk/>
            <pc:sldMk cId="2728821732" sldId="354"/>
            <ac:grpSpMk id="12" creationId="{15677DCA-A2E1-5B8C-E7FC-C1F919CBBBBB}"/>
          </ac:grpSpMkLst>
        </pc:grpChg>
        <pc:grpChg chg="mod">
          <ac:chgData name="Donald Privitera" userId="S::dprivit2@kennesaw.edu::b19266b5-85bb-4cd7-abc7-9d22c2c9327d" providerId="AD" clId="Web-{D2A83705-D4EF-3ACC-A950-C91C50BD5672}" dt="2023-05-13T17:38:49.994" v="3"/>
          <ac:grpSpMkLst>
            <pc:docMk/>
            <pc:sldMk cId="2728821732" sldId="354"/>
            <ac:grpSpMk id="13" creationId="{B1C32881-FE7C-D5EC-A330-953C026E1C4F}"/>
          </ac:grpSpMkLst>
        </pc:grpChg>
      </pc:sldChg>
      <pc:sldChg chg="modSp">
        <pc:chgData name="Donald Privitera" userId="S::dprivit2@kennesaw.edu::b19266b5-85bb-4cd7-abc7-9d22c2c9327d" providerId="AD" clId="Web-{D2A83705-D4EF-3ACC-A950-C91C50BD5672}" dt="2023-05-13T17:38:56.526" v="5"/>
        <pc:sldMkLst>
          <pc:docMk/>
          <pc:sldMk cId="334131629" sldId="355"/>
        </pc:sldMkLst>
        <pc:grpChg chg="mod">
          <ac:chgData name="Donald Privitera" userId="S::dprivit2@kennesaw.edu::b19266b5-85bb-4cd7-abc7-9d22c2c9327d" providerId="AD" clId="Web-{D2A83705-D4EF-3ACC-A950-C91C50BD5672}" dt="2023-05-13T17:38:53.369" v="4"/>
          <ac:grpSpMkLst>
            <pc:docMk/>
            <pc:sldMk cId="334131629" sldId="355"/>
            <ac:grpSpMk id="12" creationId="{15677DCA-A2E1-5B8C-E7FC-C1F919CBBBBB}"/>
          </ac:grpSpMkLst>
        </pc:grpChg>
        <pc:grpChg chg="mod">
          <ac:chgData name="Donald Privitera" userId="S::dprivit2@kennesaw.edu::b19266b5-85bb-4cd7-abc7-9d22c2c9327d" providerId="AD" clId="Web-{D2A83705-D4EF-3ACC-A950-C91C50BD5672}" dt="2023-05-13T17:38:56.526" v="5"/>
          <ac:grpSpMkLst>
            <pc:docMk/>
            <pc:sldMk cId="334131629" sldId="355"/>
            <ac:grpSpMk id="13" creationId="{B1C32881-FE7C-D5EC-A330-953C026E1C4F}"/>
          </ac:grpSpMkLst>
        </pc:grpChg>
      </pc:sldChg>
      <pc:sldChg chg="modSp">
        <pc:chgData name="Donald Privitera" userId="S::dprivit2@kennesaw.edu::b19266b5-85bb-4cd7-abc7-9d22c2c9327d" providerId="AD" clId="Web-{D2A83705-D4EF-3ACC-A950-C91C50BD5672}" dt="2023-05-13T17:39:16.620" v="8"/>
        <pc:sldMkLst>
          <pc:docMk/>
          <pc:sldMk cId="2061449099" sldId="356"/>
        </pc:sldMkLst>
        <pc:grpChg chg="mod">
          <ac:chgData name="Donald Privitera" userId="S::dprivit2@kennesaw.edu::b19266b5-85bb-4cd7-abc7-9d22c2c9327d" providerId="AD" clId="Web-{D2A83705-D4EF-3ACC-A950-C91C50BD5672}" dt="2023-05-13T17:39:06.479" v="6"/>
          <ac:grpSpMkLst>
            <pc:docMk/>
            <pc:sldMk cId="2061449099" sldId="356"/>
            <ac:grpSpMk id="12" creationId="{15677DCA-A2E1-5B8C-E7FC-C1F919CBBBBB}"/>
          </ac:grpSpMkLst>
        </pc:grpChg>
        <pc:grpChg chg="mod">
          <ac:chgData name="Donald Privitera" userId="S::dprivit2@kennesaw.edu::b19266b5-85bb-4cd7-abc7-9d22c2c9327d" providerId="AD" clId="Web-{D2A83705-D4EF-3ACC-A950-C91C50BD5672}" dt="2023-05-13T17:39:12.745" v="7"/>
          <ac:grpSpMkLst>
            <pc:docMk/>
            <pc:sldMk cId="2061449099" sldId="356"/>
            <ac:grpSpMk id="13" creationId="{B1C32881-FE7C-D5EC-A330-953C026E1C4F}"/>
          </ac:grpSpMkLst>
        </pc:grpChg>
        <pc:grpChg chg="mod">
          <ac:chgData name="Donald Privitera" userId="S::dprivit2@kennesaw.edu::b19266b5-85bb-4cd7-abc7-9d22c2c9327d" providerId="AD" clId="Web-{D2A83705-D4EF-3ACC-A950-C91C50BD5672}" dt="2023-05-13T17:39:16.620" v="8"/>
          <ac:grpSpMkLst>
            <pc:docMk/>
            <pc:sldMk cId="2061449099" sldId="356"/>
            <ac:grpSpMk id="23" creationId="{4AB350EC-ED24-60DC-541D-9A532A77A4C2}"/>
          </ac:grpSpMkLst>
        </pc:grpChg>
      </pc:sldChg>
      <pc:sldChg chg="modSp">
        <pc:chgData name="Donald Privitera" userId="S::dprivit2@kennesaw.edu::b19266b5-85bb-4cd7-abc7-9d22c2c9327d" providerId="AD" clId="Web-{D2A83705-D4EF-3ACC-A950-C91C50BD5672}" dt="2023-05-13T17:39:43.152" v="12"/>
        <pc:sldMkLst>
          <pc:docMk/>
          <pc:sldMk cId="3447030819" sldId="357"/>
        </pc:sldMkLst>
        <pc:grpChg chg="mod">
          <ac:chgData name="Donald Privitera" userId="S::dprivit2@kennesaw.edu::b19266b5-85bb-4cd7-abc7-9d22c2c9327d" providerId="AD" clId="Web-{D2A83705-D4EF-3ACC-A950-C91C50BD5672}" dt="2023-05-13T17:39:33.824" v="9"/>
          <ac:grpSpMkLst>
            <pc:docMk/>
            <pc:sldMk cId="3447030819" sldId="357"/>
            <ac:grpSpMk id="12" creationId="{15677DCA-A2E1-5B8C-E7FC-C1F919CBBBBB}"/>
          </ac:grpSpMkLst>
        </pc:grpChg>
        <pc:grpChg chg="mod">
          <ac:chgData name="Donald Privitera" userId="S::dprivit2@kennesaw.edu::b19266b5-85bb-4cd7-abc7-9d22c2c9327d" providerId="AD" clId="Web-{D2A83705-D4EF-3ACC-A950-C91C50BD5672}" dt="2023-05-13T17:39:36.652" v="10"/>
          <ac:grpSpMkLst>
            <pc:docMk/>
            <pc:sldMk cId="3447030819" sldId="357"/>
            <ac:grpSpMk id="13" creationId="{B1C32881-FE7C-D5EC-A330-953C026E1C4F}"/>
          </ac:grpSpMkLst>
        </pc:grpChg>
        <pc:grpChg chg="mod">
          <ac:chgData name="Donald Privitera" userId="S::dprivit2@kennesaw.edu::b19266b5-85bb-4cd7-abc7-9d22c2c9327d" providerId="AD" clId="Web-{D2A83705-D4EF-3ACC-A950-C91C50BD5672}" dt="2023-05-13T17:39:39.293" v="11"/>
          <ac:grpSpMkLst>
            <pc:docMk/>
            <pc:sldMk cId="3447030819" sldId="357"/>
            <ac:grpSpMk id="23" creationId="{4AB350EC-ED24-60DC-541D-9A532A77A4C2}"/>
          </ac:grpSpMkLst>
        </pc:grpChg>
        <pc:cxnChg chg="mod">
          <ac:chgData name="Donald Privitera" userId="S::dprivit2@kennesaw.edu::b19266b5-85bb-4cd7-abc7-9d22c2c9327d" providerId="AD" clId="Web-{D2A83705-D4EF-3ACC-A950-C91C50BD5672}" dt="2023-05-13T17:39:43.152" v="12"/>
          <ac:cxnSpMkLst>
            <pc:docMk/>
            <pc:sldMk cId="3447030819" sldId="357"/>
            <ac:cxnSpMk id="33" creationId="{AFE4A272-4572-C654-EED4-A80803812C88}"/>
          </ac:cxnSpMkLst>
        </pc:cxnChg>
      </pc:sldChg>
      <pc:sldChg chg="modSp">
        <pc:chgData name="Donald Privitera" userId="S::dprivit2@kennesaw.edu::b19266b5-85bb-4cd7-abc7-9d22c2c9327d" providerId="AD" clId="Web-{D2A83705-D4EF-3ACC-A950-C91C50BD5672}" dt="2023-05-13T17:40:00.121" v="16"/>
        <pc:sldMkLst>
          <pc:docMk/>
          <pc:sldMk cId="2233047700" sldId="358"/>
        </pc:sldMkLst>
        <pc:grpChg chg="mod">
          <ac:chgData name="Donald Privitera" userId="S::dprivit2@kennesaw.edu::b19266b5-85bb-4cd7-abc7-9d22c2c9327d" providerId="AD" clId="Web-{D2A83705-D4EF-3ACC-A950-C91C50BD5672}" dt="2023-05-13T17:39:48.777" v="13"/>
          <ac:grpSpMkLst>
            <pc:docMk/>
            <pc:sldMk cId="2233047700" sldId="358"/>
            <ac:grpSpMk id="10" creationId="{AC955D16-A1AB-3DF4-D6AA-90AF15D77223}"/>
          </ac:grpSpMkLst>
        </pc:grpChg>
        <pc:grpChg chg="mod">
          <ac:chgData name="Donald Privitera" userId="S::dprivit2@kennesaw.edu::b19266b5-85bb-4cd7-abc7-9d22c2c9327d" providerId="AD" clId="Web-{D2A83705-D4EF-3ACC-A950-C91C50BD5672}" dt="2023-05-13T17:39:52.293" v="14"/>
          <ac:grpSpMkLst>
            <pc:docMk/>
            <pc:sldMk cId="2233047700" sldId="358"/>
            <ac:grpSpMk id="13" creationId="{B1C32881-FE7C-D5EC-A330-953C026E1C4F}"/>
          </ac:grpSpMkLst>
        </pc:grpChg>
        <pc:grpChg chg="mod">
          <ac:chgData name="Donald Privitera" userId="S::dprivit2@kennesaw.edu::b19266b5-85bb-4cd7-abc7-9d22c2c9327d" providerId="AD" clId="Web-{D2A83705-D4EF-3ACC-A950-C91C50BD5672}" dt="2023-05-13T17:39:55.449" v="15"/>
          <ac:grpSpMkLst>
            <pc:docMk/>
            <pc:sldMk cId="2233047700" sldId="358"/>
            <ac:grpSpMk id="24" creationId="{BE45D090-D4D8-A604-AE48-D8B9E5180353}"/>
          </ac:grpSpMkLst>
        </pc:grpChg>
        <pc:cxnChg chg="mod">
          <ac:chgData name="Donald Privitera" userId="S::dprivit2@kennesaw.edu::b19266b5-85bb-4cd7-abc7-9d22c2c9327d" providerId="AD" clId="Web-{D2A83705-D4EF-3ACC-A950-C91C50BD5672}" dt="2023-05-13T17:40:00.121" v="16"/>
          <ac:cxnSpMkLst>
            <pc:docMk/>
            <pc:sldMk cId="2233047700" sldId="358"/>
            <ac:cxnSpMk id="32" creationId="{1E776724-C680-AF68-DEAA-1854390D6788}"/>
          </ac:cxnSpMkLst>
        </pc:cxnChg>
      </pc:sldChg>
    </pc:docChg>
  </pc:docChgLst>
  <pc:docChgLst>
    <pc:chgData name="Bob Brown" userId="de4355ee-7296-4195-ba97-c8dead83c87d" providerId="ADAL" clId="{E75A4435-BC04-4CFB-A96F-1F8D00EDE657}"/>
    <pc:docChg chg="custSel addSld delSld modSld">
      <pc:chgData name="Bob Brown" userId="de4355ee-7296-4195-ba97-c8dead83c87d" providerId="ADAL" clId="{E75A4435-BC04-4CFB-A96F-1F8D00EDE657}" dt="2024-02-27T15:12:53.198" v="780" actId="20577"/>
      <pc:docMkLst>
        <pc:docMk/>
      </pc:docMkLst>
      <pc:sldChg chg="modSp">
        <pc:chgData name="Bob Brown" userId="de4355ee-7296-4195-ba97-c8dead83c87d" providerId="ADAL" clId="{E75A4435-BC04-4CFB-A96F-1F8D00EDE657}" dt="2024-02-27T14:47:31.761" v="704" actId="20577"/>
        <pc:sldMkLst>
          <pc:docMk/>
          <pc:sldMk cId="2564279217" sldId="281"/>
        </pc:sldMkLst>
        <pc:spChg chg="mod">
          <ac:chgData name="Bob Brown" userId="de4355ee-7296-4195-ba97-c8dead83c87d" providerId="ADAL" clId="{E75A4435-BC04-4CFB-A96F-1F8D00EDE657}" dt="2024-02-27T14:47:31.761" v="704" actId="20577"/>
          <ac:spMkLst>
            <pc:docMk/>
            <pc:sldMk cId="2564279217" sldId="281"/>
            <ac:spMk id="27651" creationId="{00000000-0000-0000-0000-000000000000}"/>
          </ac:spMkLst>
        </pc:spChg>
      </pc:sldChg>
      <pc:sldChg chg="mod modShow">
        <pc:chgData name="Bob Brown" userId="de4355ee-7296-4195-ba97-c8dead83c87d" providerId="ADAL" clId="{E75A4435-BC04-4CFB-A96F-1F8D00EDE657}" dt="2024-02-27T15:07:58.582" v="764" actId="729"/>
        <pc:sldMkLst>
          <pc:docMk/>
          <pc:sldMk cId="3417345580" sldId="287"/>
        </pc:sldMkLst>
      </pc:sldChg>
      <pc:sldChg chg="mod modShow">
        <pc:chgData name="Bob Brown" userId="de4355ee-7296-4195-ba97-c8dead83c87d" providerId="ADAL" clId="{E75A4435-BC04-4CFB-A96F-1F8D00EDE657}" dt="2024-02-27T15:08:03.232" v="765" actId="729"/>
        <pc:sldMkLst>
          <pc:docMk/>
          <pc:sldMk cId="1106485968" sldId="288"/>
        </pc:sldMkLst>
      </pc:sldChg>
      <pc:sldChg chg="mod modShow">
        <pc:chgData name="Bob Brown" userId="de4355ee-7296-4195-ba97-c8dead83c87d" providerId="ADAL" clId="{E75A4435-BC04-4CFB-A96F-1F8D00EDE657}" dt="2024-02-27T15:08:11.748" v="766" actId="729"/>
        <pc:sldMkLst>
          <pc:docMk/>
          <pc:sldMk cId="30038895" sldId="289"/>
        </pc:sldMkLst>
      </pc:sldChg>
      <pc:sldChg chg="modSp">
        <pc:chgData name="Bob Brown" userId="de4355ee-7296-4195-ba97-c8dead83c87d" providerId="ADAL" clId="{E75A4435-BC04-4CFB-A96F-1F8D00EDE657}" dt="2024-02-27T15:09:59.700" v="777" actId="20577"/>
        <pc:sldMkLst>
          <pc:docMk/>
          <pc:sldMk cId="1945839908" sldId="292"/>
        </pc:sldMkLst>
        <pc:spChg chg="mod">
          <ac:chgData name="Bob Brown" userId="de4355ee-7296-4195-ba97-c8dead83c87d" providerId="ADAL" clId="{E75A4435-BC04-4CFB-A96F-1F8D00EDE657}" dt="2024-02-27T15:09:59.700" v="777" actId="20577"/>
          <ac:spMkLst>
            <pc:docMk/>
            <pc:sldMk cId="1945839908" sldId="292"/>
            <ac:spMk id="60419" creationId="{00000000-0000-0000-0000-000000000000}"/>
          </ac:spMkLst>
        </pc:spChg>
      </pc:sldChg>
      <pc:sldChg chg="modSp mod">
        <pc:chgData name="Bob Brown" userId="de4355ee-7296-4195-ba97-c8dead83c87d" providerId="ADAL" clId="{E75A4435-BC04-4CFB-A96F-1F8D00EDE657}" dt="2024-02-27T14:48:28.521" v="717" actId="20577"/>
        <pc:sldMkLst>
          <pc:docMk/>
          <pc:sldMk cId="692772448" sldId="305"/>
        </pc:sldMkLst>
        <pc:spChg chg="mod">
          <ac:chgData name="Bob Brown" userId="de4355ee-7296-4195-ba97-c8dead83c87d" providerId="ADAL" clId="{E75A4435-BC04-4CFB-A96F-1F8D00EDE657}" dt="2024-02-27T14:48:28.521" v="717" actId="20577"/>
          <ac:spMkLst>
            <pc:docMk/>
            <pc:sldMk cId="692772448" sldId="305"/>
            <ac:spMk id="72706" creationId="{00000000-0000-0000-0000-000000000000}"/>
          </ac:spMkLst>
        </pc:spChg>
      </pc:sldChg>
      <pc:sldChg chg="del">
        <pc:chgData name="Bob Brown" userId="de4355ee-7296-4195-ba97-c8dead83c87d" providerId="ADAL" clId="{E75A4435-BC04-4CFB-A96F-1F8D00EDE657}" dt="2024-02-27T15:11:52.260" v="778" actId="47"/>
        <pc:sldMkLst>
          <pc:docMk/>
          <pc:sldMk cId="3110618841" sldId="331"/>
        </pc:sldMkLst>
      </pc:sldChg>
      <pc:sldChg chg="del">
        <pc:chgData name="Bob Brown" userId="de4355ee-7296-4195-ba97-c8dead83c87d" providerId="ADAL" clId="{E75A4435-BC04-4CFB-A96F-1F8D00EDE657}" dt="2024-02-27T15:12:01.307" v="779" actId="47"/>
        <pc:sldMkLst>
          <pc:docMk/>
          <pc:sldMk cId="1617593264" sldId="332"/>
        </pc:sldMkLst>
      </pc:sldChg>
      <pc:sldChg chg="modSp">
        <pc:chgData name="Bob Brown" userId="de4355ee-7296-4195-ba97-c8dead83c87d" providerId="ADAL" clId="{E75A4435-BC04-4CFB-A96F-1F8D00EDE657}" dt="2024-02-27T15:12:53.198" v="780" actId="20577"/>
        <pc:sldMkLst>
          <pc:docMk/>
          <pc:sldMk cId="2840648213" sldId="344"/>
        </pc:sldMkLst>
        <pc:spChg chg="mod">
          <ac:chgData name="Bob Brown" userId="de4355ee-7296-4195-ba97-c8dead83c87d" providerId="ADAL" clId="{E75A4435-BC04-4CFB-A96F-1F8D00EDE657}" dt="2024-02-27T15:12:53.198" v="780" actId="20577"/>
          <ac:spMkLst>
            <pc:docMk/>
            <pc:sldMk cId="2840648213" sldId="344"/>
            <ac:spMk id="39939" creationId="{00000000-0000-0000-0000-000000000000}"/>
          </ac:spMkLst>
        </pc:spChg>
      </pc:sldChg>
      <pc:sldChg chg="modSp">
        <pc:chgData name="Bob Brown" userId="de4355ee-7296-4195-ba97-c8dead83c87d" providerId="ADAL" clId="{E75A4435-BC04-4CFB-A96F-1F8D00EDE657}" dt="2024-02-27T14:46:50.267" v="692" actId="6549"/>
        <pc:sldMkLst>
          <pc:docMk/>
          <pc:sldMk cId="350324444" sldId="348"/>
        </pc:sldMkLst>
        <pc:spChg chg="mod">
          <ac:chgData name="Bob Brown" userId="de4355ee-7296-4195-ba97-c8dead83c87d" providerId="ADAL" clId="{E75A4435-BC04-4CFB-A96F-1F8D00EDE657}" dt="2024-02-27T14:46:50.267" v="692" actId="6549"/>
          <ac:spMkLst>
            <pc:docMk/>
            <pc:sldMk cId="350324444" sldId="348"/>
            <ac:spMk id="3" creationId="{4D8A50EC-87BB-944E-5913-C427B16DE131}"/>
          </ac:spMkLst>
        </pc:spChg>
      </pc:sldChg>
      <pc:sldChg chg="modNotesTx">
        <pc:chgData name="Bob Brown" userId="de4355ee-7296-4195-ba97-c8dead83c87d" providerId="ADAL" clId="{E75A4435-BC04-4CFB-A96F-1F8D00EDE657}" dt="2024-02-27T14:04:42.011" v="189" actId="313"/>
        <pc:sldMkLst>
          <pc:docMk/>
          <pc:sldMk cId="2836052114" sldId="369"/>
        </pc:sldMkLst>
      </pc:sldChg>
      <pc:sldChg chg="modAnim">
        <pc:chgData name="Bob Brown" userId="de4355ee-7296-4195-ba97-c8dead83c87d" providerId="ADAL" clId="{E75A4435-BC04-4CFB-A96F-1F8D00EDE657}" dt="2024-02-27T14:05:29.830" v="190"/>
        <pc:sldMkLst>
          <pc:docMk/>
          <pc:sldMk cId="929132081" sldId="370"/>
        </pc:sldMkLst>
      </pc:sldChg>
      <pc:sldChg chg="modSp modNotesTx">
        <pc:chgData name="Bob Brown" userId="de4355ee-7296-4195-ba97-c8dead83c87d" providerId="ADAL" clId="{E75A4435-BC04-4CFB-A96F-1F8D00EDE657}" dt="2024-02-27T14:12:16.376" v="621" actId="20577"/>
        <pc:sldMkLst>
          <pc:docMk/>
          <pc:sldMk cId="4220029817" sldId="377"/>
        </pc:sldMkLst>
        <pc:spChg chg="mod">
          <ac:chgData name="Bob Brown" userId="de4355ee-7296-4195-ba97-c8dead83c87d" providerId="ADAL" clId="{E75A4435-BC04-4CFB-A96F-1F8D00EDE657}" dt="2024-02-27T14:09:16.632" v="284" actId="20577"/>
          <ac:spMkLst>
            <pc:docMk/>
            <pc:sldMk cId="4220029817" sldId="377"/>
            <ac:spMk id="51203" creationId="{00000000-0000-0000-0000-000000000000}"/>
          </ac:spMkLst>
        </pc:spChg>
      </pc:sldChg>
      <pc:sldChg chg="modNotesTx">
        <pc:chgData name="Bob Brown" userId="de4355ee-7296-4195-ba97-c8dead83c87d" providerId="ADAL" clId="{E75A4435-BC04-4CFB-A96F-1F8D00EDE657}" dt="2024-02-27T14:45:40.803" v="690" actId="20577"/>
        <pc:sldMkLst>
          <pc:docMk/>
          <pc:sldMk cId="2501130227" sldId="381"/>
        </pc:sldMkLst>
      </pc:sldChg>
      <pc:sldChg chg="modSp mod">
        <pc:chgData name="Bob Brown" userId="de4355ee-7296-4195-ba97-c8dead83c87d" providerId="ADAL" clId="{E75A4435-BC04-4CFB-A96F-1F8D00EDE657}" dt="2024-02-27T14:46:04.194" v="691" actId="1076"/>
        <pc:sldMkLst>
          <pc:docMk/>
          <pc:sldMk cId="2061449099" sldId="387"/>
        </pc:sldMkLst>
        <pc:spChg chg="mod">
          <ac:chgData name="Bob Brown" userId="de4355ee-7296-4195-ba97-c8dead83c87d" providerId="ADAL" clId="{E75A4435-BC04-4CFB-A96F-1F8D00EDE657}" dt="2024-02-27T14:46:04.194" v="691" actId="1076"/>
          <ac:spMkLst>
            <pc:docMk/>
            <pc:sldMk cId="2061449099" sldId="387"/>
            <ac:spMk id="21" creationId="{F2D9B4B1-0841-8B7B-BE34-1E8B89C9BDC7}"/>
          </ac:spMkLst>
        </pc:spChg>
      </pc:sldChg>
      <pc:sldChg chg="addSp delSp modSp new mod modClrScheme chgLayout">
        <pc:chgData name="Bob Brown" userId="de4355ee-7296-4195-ba97-c8dead83c87d" providerId="ADAL" clId="{E75A4435-BC04-4CFB-A96F-1F8D00EDE657}" dt="2024-02-27T15:06:57.239" v="763" actId="1076"/>
        <pc:sldMkLst>
          <pc:docMk/>
          <pc:sldMk cId="2511821134" sldId="392"/>
        </pc:sldMkLst>
        <pc:spChg chg="mod ord">
          <ac:chgData name="Bob Brown" userId="de4355ee-7296-4195-ba97-c8dead83c87d" providerId="ADAL" clId="{E75A4435-BC04-4CFB-A96F-1F8D00EDE657}" dt="2024-02-27T15:05:37.618" v="758" actId="700"/>
          <ac:spMkLst>
            <pc:docMk/>
            <pc:sldMk cId="2511821134" sldId="392"/>
            <ac:spMk id="2" creationId="{02372DA2-3C38-3049-E171-0DDE490BAF50}"/>
          </ac:spMkLst>
        </pc:spChg>
        <pc:spChg chg="del">
          <ac:chgData name="Bob Brown" userId="de4355ee-7296-4195-ba97-c8dead83c87d" providerId="ADAL" clId="{E75A4435-BC04-4CFB-A96F-1F8D00EDE657}" dt="2024-02-27T15:05:37.618" v="758" actId="700"/>
          <ac:spMkLst>
            <pc:docMk/>
            <pc:sldMk cId="2511821134" sldId="392"/>
            <ac:spMk id="3" creationId="{1C8E3503-3B14-2BC2-BA29-94EB070E844E}"/>
          </ac:spMkLst>
        </pc:spChg>
        <pc:picChg chg="add mod">
          <ac:chgData name="Bob Brown" userId="de4355ee-7296-4195-ba97-c8dead83c87d" providerId="ADAL" clId="{E75A4435-BC04-4CFB-A96F-1F8D00EDE657}" dt="2024-02-27T15:06:57.239" v="763" actId="1076"/>
          <ac:picMkLst>
            <pc:docMk/>
            <pc:sldMk cId="2511821134" sldId="392"/>
            <ac:picMk id="5" creationId="{0178E5E8-00E8-C3FD-82FB-8540B9DFFB85}"/>
          </ac:picMkLst>
        </pc:picChg>
      </pc:sldChg>
    </pc:docChg>
  </pc:docChgLst>
  <pc:docChgLst>
    <pc:chgData name="Bob Brown" userId="de4355ee-7296-4195-ba97-c8dead83c87d" providerId="ADAL" clId="{A3E0BFB3-F367-4EFB-B6EF-B1D098E05CA7}"/>
    <pc:docChg chg="undo custSel modSld">
      <pc:chgData name="Bob Brown" userId="de4355ee-7296-4195-ba97-c8dead83c87d" providerId="ADAL" clId="{A3E0BFB3-F367-4EFB-B6EF-B1D098E05CA7}" dt="2024-04-22T16:34:51.278" v="126" actId="478"/>
      <pc:docMkLst>
        <pc:docMk/>
      </pc:docMkLst>
      <pc:sldChg chg="modSp">
        <pc:chgData name="Bob Brown" userId="de4355ee-7296-4195-ba97-c8dead83c87d" providerId="ADAL" clId="{A3E0BFB3-F367-4EFB-B6EF-B1D098E05CA7}" dt="2024-04-22T16:31:28.165" v="38" actId="20577"/>
        <pc:sldMkLst>
          <pc:docMk/>
          <pc:sldMk cId="1945839908" sldId="292"/>
        </pc:sldMkLst>
        <pc:spChg chg="mod">
          <ac:chgData name="Bob Brown" userId="de4355ee-7296-4195-ba97-c8dead83c87d" providerId="ADAL" clId="{A3E0BFB3-F367-4EFB-B6EF-B1D098E05CA7}" dt="2024-04-22T16:31:28.165" v="38" actId="20577"/>
          <ac:spMkLst>
            <pc:docMk/>
            <pc:sldMk cId="1945839908" sldId="292"/>
            <ac:spMk id="60419" creationId="{00000000-0000-0000-0000-000000000000}"/>
          </ac:spMkLst>
        </pc:spChg>
      </pc:sldChg>
      <pc:sldChg chg="modSp modAnim">
        <pc:chgData name="Bob Brown" userId="de4355ee-7296-4195-ba97-c8dead83c87d" providerId="ADAL" clId="{A3E0BFB3-F367-4EFB-B6EF-B1D098E05CA7}" dt="2024-04-22T16:32:17.571" v="82"/>
        <pc:sldMkLst>
          <pc:docMk/>
          <pc:sldMk cId="1408187927" sldId="299"/>
        </pc:sldMkLst>
        <pc:spChg chg="mod">
          <ac:chgData name="Bob Brown" userId="de4355ee-7296-4195-ba97-c8dead83c87d" providerId="ADAL" clId="{A3E0BFB3-F367-4EFB-B6EF-B1D098E05CA7}" dt="2024-04-22T16:32:03.824" v="80" actId="20577"/>
          <ac:spMkLst>
            <pc:docMk/>
            <pc:sldMk cId="1408187927" sldId="299"/>
            <ac:spMk id="66563" creationId="{00000000-0000-0000-0000-000000000000}"/>
          </ac:spMkLst>
        </pc:spChg>
      </pc:sldChg>
      <pc:sldChg chg="addSp delSp modSp mod">
        <pc:chgData name="Bob Brown" userId="de4355ee-7296-4195-ba97-c8dead83c87d" providerId="ADAL" clId="{A3E0BFB3-F367-4EFB-B6EF-B1D098E05CA7}" dt="2024-04-22T16:34:51.278" v="126" actId="478"/>
        <pc:sldMkLst>
          <pc:docMk/>
          <pc:sldMk cId="2380412616" sldId="300"/>
        </pc:sldMkLst>
        <pc:spChg chg="add mod">
          <ac:chgData name="Bob Brown" userId="de4355ee-7296-4195-ba97-c8dead83c87d" providerId="ADAL" clId="{A3E0BFB3-F367-4EFB-B6EF-B1D098E05CA7}" dt="2024-04-22T16:33:14.418" v="89" actId="692"/>
          <ac:spMkLst>
            <pc:docMk/>
            <pc:sldMk cId="2380412616" sldId="300"/>
            <ac:spMk id="3" creationId="{05F956F0-ABFC-3AB9-38E1-EDFBB619497A}"/>
          </ac:spMkLst>
        </pc:spChg>
        <pc:spChg chg="add mod">
          <ac:chgData name="Bob Brown" userId="de4355ee-7296-4195-ba97-c8dead83c87d" providerId="ADAL" clId="{A3E0BFB3-F367-4EFB-B6EF-B1D098E05CA7}" dt="2024-04-22T16:34:01.535" v="120" actId="1076"/>
          <ac:spMkLst>
            <pc:docMk/>
            <pc:sldMk cId="2380412616" sldId="300"/>
            <ac:spMk id="5" creationId="{6CD62E9B-5AFF-EACC-5B08-991636F61C29}"/>
          </ac:spMkLst>
        </pc:spChg>
        <pc:spChg chg="add del mod ord">
          <ac:chgData name="Bob Brown" userId="de4355ee-7296-4195-ba97-c8dead83c87d" providerId="ADAL" clId="{A3E0BFB3-F367-4EFB-B6EF-B1D098E05CA7}" dt="2024-04-22T16:34:51.278" v="126" actId="478"/>
          <ac:spMkLst>
            <pc:docMk/>
            <pc:sldMk cId="2380412616" sldId="300"/>
            <ac:spMk id="6" creationId="{8919A0B1-3CA7-893C-B1F0-B02070A8C6C3}"/>
          </ac:spMkLst>
        </pc:spChg>
        <pc:picChg chg="mod">
          <ac:chgData name="Bob Brown" userId="de4355ee-7296-4195-ba97-c8dead83c87d" providerId="ADAL" clId="{A3E0BFB3-F367-4EFB-B6EF-B1D098E05CA7}" dt="2024-04-22T16:32:29.095" v="83" actId="1076"/>
          <ac:picMkLst>
            <pc:docMk/>
            <pc:sldMk cId="2380412616" sldId="300"/>
            <ac:picMk id="2" creationId="{F22A1659-5215-D426-3EE2-705DAC3DEE93}"/>
          </ac:picMkLst>
        </pc:picChg>
      </pc:sldChg>
      <pc:sldChg chg="modSp">
        <pc:chgData name="Bob Brown" userId="de4355ee-7296-4195-ba97-c8dead83c87d" providerId="ADAL" clId="{A3E0BFB3-F367-4EFB-B6EF-B1D098E05CA7}" dt="2024-04-22T16:25:33.779" v="6" actId="20577"/>
        <pc:sldMkLst>
          <pc:docMk/>
          <pc:sldMk cId="281849345" sldId="393"/>
        </pc:sldMkLst>
        <pc:spChg chg="mod">
          <ac:chgData name="Bob Brown" userId="de4355ee-7296-4195-ba97-c8dead83c87d" providerId="ADAL" clId="{A3E0BFB3-F367-4EFB-B6EF-B1D098E05CA7}" dt="2024-04-22T16:25:33.779" v="6" actId="20577"/>
          <ac:spMkLst>
            <pc:docMk/>
            <pc:sldMk cId="281849345" sldId="393"/>
            <ac:spMk id="3" creationId="{1378CEB7-377D-7869-9DD0-6F7C6752F1F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3408"/>
          </a:xfrm>
          <a:prstGeom prst="rect">
            <a:avLst/>
          </a:prstGeom>
        </p:spPr>
        <p:txBody>
          <a:bodyPr vert="horz" lIns="92830" tIns="46415" rIns="92830" bIns="46415" rtlCol="0"/>
          <a:lstStyle>
            <a:lvl1pPr algn="l">
              <a:defRPr sz="1200"/>
            </a:lvl1pPr>
          </a:lstStyle>
          <a:p>
            <a:endParaRPr lang="en-US"/>
          </a:p>
        </p:txBody>
      </p:sp>
      <p:sp>
        <p:nvSpPr>
          <p:cNvPr id="3" name="Date Placeholder 2"/>
          <p:cNvSpPr>
            <a:spLocks noGrp="1"/>
          </p:cNvSpPr>
          <p:nvPr>
            <p:ph type="dt" idx="1"/>
          </p:nvPr>
        </p:nvSpPr>
        <p:spPr>
          <a:xfrm>
            <a:off x="3970938" y="0"/>
            <a:ext cx="3037840" cy="463408"/>
          </a:xfrm>
          <a:prstGeom prst="rect">
            <a:avLst/>
          </a:prstGeom>
        </p:spPr>
        <p:txBody>
          <a:bodyPr vert="horz" lIns="92830" tIns="46415" rIns="92830" bIns="46415" rtlCol="0"/>
          <a:lstStyle>
            <a:lvl1pPr algn="r">
              <a:defRPr sz="1200"/>
            </a:lvl1pPr>
          </a:lstStyle>
          <a:p>
            <a:fld id="{4C97E24E-77EA-4EA5-9B08-D9F451CF4B9C}" type="datetimeFigureOut">
              <a:rPr lang="en-US" smtClean="0"/>
              <a:t>7/12/24</a:t>
            </a:fld>
            <a:endParaRPr lang="en-US"/>
          </a:p>
        </p:txBody>
      </p:sp>
      <p:sp>
        <p:nvSpPr>
          <p:cNvPr id="4" name="Slide Image Placeholder 3"/>
          <p:cNvSpPr>
            <a:spLocks noGrp="1" noRot="1" noChangeAspect="1"/>
          </p:cNvSpPr>
          <p:nvPr>
            <p:ph type="sldImg" idx="2"/>
          </p:nvPr>
        </p:nvSpPr>
        <p:spPr>
          <a:xfrm>
            <a:off x="1427163" y="1154113"/>
            <a:ext cx="4156075" cy="3117850"/>
          </a:xfrm>
          <a:prstGeom prst="rect">
            <a:avLst/>
          </a:prstGeom>
          <a:noFill/>
          <a:ln w="12700">
            <a:solidFill>
              <a:prstClr val="black"/>
            </a:solidFill>
          </a:ln>
        </p:spPr>
        <p:txBody>
          <a:bodyPr vert="horz" lIns="92830" tIns="46415" rIns="92830" bIns="46415" rtlCol="0" anchor="ctr"/>
          <a:lstStyle/>
          <a:p>
            <a:endParaRPr lang="en-US"/>
          </a:p>
        </p:txBody>
      </p:sp>
      <p:sp>
        <p:nvSpPr>
          <p:cNvPr id="5" name="Notes Placeholder 4"/>
          <p:cNvSpPr>
            <a:spLocks noGrp="1"/>
          </p:cNvSpPr>
          <p:nvPr>
            <p:ph type="body" sz="quarter" idx="3"/>
          </p:nvPr>
        </p:nvSpPr>
        <p:spPr>
          <a:xfrm>
            <a:off x="701040" y="4444861"/>
            <a:ext cx="5608320" cy="3636705"/>
          </a:xfrm>
          <a:prstGeom prst="rect">
            <a:avLst/>
          </a:prstGeom>
        </p:spPr>
        <p:txBody>
          <a:bodyPr vert="horz" lIns="92830" tIns="46415" rIns="92830" bIns="46415"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37840" cy="463407"/>
          </a:xfrm>
          <a:prstGeom prst="rect">
            <a:avLst/>
          </a:prstGeom>
        </p:spPr>
        <p:txBody>
          <a:bodyPr vert="horz" lIns="92830" tIns="46415" rIns="92830" bIns="46415"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772669"/>
            <a:ext cx="3037840" cy="463407"/>
          </a:xfrm>
          <a:prstGeom prst="rect">
            <a:avLst/>
          </a:prstGeom>
        </p:spPr>
        <p:txBody>
          <a:bodyPr vert="horz" lIns="92830" tIns="46415" rIns="92830" bIns="46415" rtlCol="0" anchor="b"/>
          <a:lstStyle>
            <a:lvl1pPr algn="r">
              <a:defRPr sz="1200"/>
            </a:lvl1pPr>
          </a:lstStyle>
          <a:p>
            <a:fld id="{960B2A36-40B1-44D3-B6D2-BC8DADF42E1A}" type="slidenum">
              <a:rPr lang="en-US" smtClean="0"/>
              <a:t>‹#›</a:t>
            </a:fld>
            <a:endParaRPr lang="en-US"/>
          </a:p>
        </p:txBody>
      </p:sp>
    </p:spTree>
    <p:extLst>
      <p:ext uri="{BB962C8B-B14F-4D97-AF65-F5344CB8AC3E}">
        <p14:creationId xmlns:p14="http://schemas.microsoft.com/office/powerpoint/2010/main" val="3541300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Today we’re going to talk about modern computer architecture. Although modern computers are still designed in accordance with the von Neumann architecture, a lot of complexity has evolved in computer implementation since 1947. </a:t>
            </a:r>
          </a:p>
        </p:txBody>
      </p:sp>
      <p:sp>
        <p:nvSpPr>
          <p:cNvPr id="4" name="Slide Number Placeholder 3"/>
          <p:cNvSpPr>
            <a:spLocks noGrp="1"/>
          </p:cNvSpPr>
          <p:nvPr>
            <p:ph type="sldNum" sz="quarter" idx="5"/>
          </p:nvPr>
        </p:nvSpPr>
        <p:spPr/>
        <p:txBody>
          <a:bodyPr/>
          <a:lstStyle/>
          <a:p>
            <a:fld id="{960B2A36-40B1-44D3-B6D2-BC8DADF42E1A}" type="slidenum">
              <a:rPr lang="en-US" smtClean="0"/>
              <a:t>1</a:t>
            </a:fld>
            <a:endParaRPr lang="en-US"/>
          </a:p>
        </p:txBody>
      </p:sp>
    </p:spTree>
    <p:extLst>
      <p:ext uri="{BB962C8B-B14F-4D97-AF65-F5344CB8AC3E}">
        <p14:creationId xmlns:p14="http://schemas.microsoft.com/office/powerpoint/2010/main" val="36570056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not necessary to study this in detail.  The “big idea” is that the control bits necessary to decode and execute an instruction can come from read-only memory.  The slide shows two examples.</a:t>
            </a:r>
          </a:p>
        </p:txBody>
      </p:sp>
      <p:sp>
        <p:nvSpPr>
          <p:cNvPr id="4" name="Slide Number Placeholder 3"/>
          <p:cNvSpPr>
            <a:spLocks noGrp="1"/>
          </p:cNvSpPr>
          <p:nvPr>
            <p:ph type="sldNum" sz="quarter" idx="5"/>
          </p:nvPr>
        </p:nvSpPr>
        <p:spPr/>
        <p:txBody>
          <a:bodyPr/>
          <a:lstStyle/>
          <a:p>
            <a:fld id="{960B2A36-40B1-44D3-B6D2-BC8DADF42E1A}" type="slidenum">
              <a:rPr lang="en-US" smtClean="0"/>
              <a:t>20</a:t>
            </a:fld>
            <a:endParaRPr lang="en-US"/>
          </a:p>
        </p:txBody>
      </p:sp>
    </p:spTree>
    <p:extLst>
      <p:ext uri="{BB962C8B-B14F-4D97-AF65-F5344CB8AC3E}">
        <p14:creationId xmlns:p14="http://schemas.microsoft.com/office/powerpoint/2010/main" val="3531491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fld id="{4F50D307-01E8-4E88-B096-FC858E622D47}" type="slidenum">
              <a:rPr lang="en-US"/>
              <a:pPr/>
              <a:t>25</a:t>
            </a:fld>
            <a:endParaRPr lang="en-US"/>
          </a:p>
        </p:txBody>
      </p:sp>
      <p:sp>
        <p:nvSpPr>
          <p:cNvPr id="76803" name="Rectangle 2"/>
          <p:cNvSpPr>
            <a:spLocks noGrp="1" noRot="1" noChangeAspect="1" noChangeArrowheads="1" noTextEdit="1"/>
          </p:cNvSpPr>
          <p:nvPr>
            <p:ph type="sldImg"/>
          </p:nvPr>
        </p:nvSpPr>
        <p:spPr>
          <a:xfrm>
            <a:off x="1316038" y="728663"/>
            <a:ext cx="4846637" cy="3635375"/>
          </a:xfrm>
          <a:ln/>
        </p:spPr>
      </p:sp>
      <p:sp>
        <p:nvSpPr>
          <p:cNvPr id="76804" name="Rectangle 3"/>
          <p:cNvSpPr>
            <a:spLocks noGrp="1" noChangeArrowheads="1"/>
          </p:cNvSpPr>
          <p:nvPr>
            <p:ph type="body" idx="1"/>
          </p:nvPr>
        </p:nvSpPr>
        <p:spPr>
          <a:xfrm>
            <a:off x="996386" y="4606814"/>
            <a:ext cx="5484989" cy="4363083"/>
          </a:xfrm>
          <a:noFill/>
          <a:ln/>
        </p:spPr>
        <p:txBody>
          <a:bodyPr/>
          <a:lstStyle/>
          <a:p>
            <a:r>
              <a:rPr lang="en-US"/>
              <a:t>Study by Hopkins: 10 instructions accounted for 71% of code in a sample of IBM mainframe programs.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DB06D6C3-1C71-4AC0-B0A7-2610C72778FD}" type="slidenum">
              <a:rPr lang="en-US"/>
              <a:pPr/>
              <a:t>33</a:t>
            </a:fld>
            <a:endParaRPr lang="en-US"/>
          </a:p>
        </p:txBody>
      </p:sp>
      <p:sp>
        <p:nvSpPr>
          <p:cNvPr id="78851" name="Rectangle 2"/>
          <p:cNvSpPr>
            <a:spLocks noGrp="1" noRot="1" noChangeAspect="1" noChangeArrowheads="1" noTextEdit="1"/>
          </p:cNvSpPr>
          <p:nvPr>
            <p:ph type="sldImg"/>
          </p:nvPr>
        </p:nvSpPr>
        <p:spPr>
          <a:xfrm>
            <a:off x="1316038" y="728663"/>
            <a:ext cx="4846637" cy="3635375"/>
          </a:xfrm>
          <a:ln/>
        </p:spPr>
      </p:sp>
      <p:sp>
        <p:nvSpPr>
          <p:cNvPr id="78852" name="Rectangle 3"/>
          <p:cNvSpPr>
            <a:spLocks noGrp="1" noChangeArrowheads="1"/>
          </p:cNvSpPr>
          <p:nvPr>
            <p:ph type="body" idx="1"/>
          </p:nvPr>
        </p:nvSpPr>
        <p:spPr>
          <a:xfrm>
            <a:off x="996386" y="4606814"/>
            <a:ext cx="5484989" cy="4363083"/>
          </a:xfrm>
          <a:noFill/>
          <a:ln/>
        </p:spPr>
        <p:txBody>
          <a:bodyPr/>
          <a:lstStyle/>
          <a:p>
            <a:r>
              <a:rPr lang="en-US"/>
              <a:t>Data latency: A load instruction cannot complete in one clock cycle, so the register being loaded cannot be used by the immediately following instruction.</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16038" y="728663"/>
            <a:ext cx="4846637" cy="3635375"/>
          </a:xfrm>
        </p:spPr>
      </p:sp>
      <p:sp>
        <p:nvSpPr>
          <p:cNvPr id="3" name="Notes Placeholder 2"/>
          <p:cNvSpPr>
            <a:spLocks noGrp="1"/>
          </p:cNvSpPr>
          <p:nvPr>
            <p:ph type="body" idx="1"/>
          </p:nvPr>
        </p:nvSpPr>
        <p:spPr/>
        <p:txBody>
          <a:bodyPr/>
          <a:lstStyle/>
          <a:p>
            <a:r>
              <a:rPr lang="en-US" dirty="0"/>
              <a:t>“Peripheral </a:t>
            </a:r>
            <a:r>
              <a:rPr lang="en-US"/>
              <a:t>Component Interconnect"</a:t>
            </a:r>
            <a:endParaRPr lang="en-US" dirty="0"/>
          </a:p>
        </p:txBody>
      </p:sp>
      <p:sp>
        <p:nvSpPr>
          <p:cNvPr id="4" name="Slide Number Placeholder 3"/>
          <p:cNvSpPr>
            <a:spLocks noGrp="1"/>
          </p:cNvSpPr>
          <p:nvPr>
            <p:ph type="sldNum" sz="quarter" idx="10"/>
          </p:nvPr>
        </p:nvSpPr>
        <p:spPr/>
        <p:txBody>
          <a:bodyPr/>
          <a:lstStyle/>
          <a:p>
            <a:fld id="{498CE97B-B9E5-415C-922F-0C2677BE0A04}" type="slidenum">
              <a:rPr lang="en-US" smtClean="0"/>
              <a:pPr/>
              <a:t>43</a:t>
            </a:fld>
            <a:endParaRPr lang="en-US"/>
          </a:p>
        </p:txBody>
      </p:sp>
    </p:spTree>
    <p:extLst>
      <p:ext uri="{BB962C8B-B14F-4D97-AF65-F5344CB8AC3E}">
        <p14:creationId xmlns:p14="http://schemas.microsoft.com/office/powerpoint/2010/main" val="29349342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particular problem is that modern computers have evolved to have large memories, as much as many gibibytes.</a:t>
            </a:r>
          </a:p>
          <a:p>
            <a:pPr marL="174056" indent="-174056" defTabSz="928299">
              <a:buFont typeface="Arial" panose="020B0604020202020204" pitchFamily="34" charset="0"/>
              <a:buChar char="•"/>
              <a:defRPr/>
            </a:pPr>
            <a:r>
              <a:rPr lang="en-US" dirty="0"/>
              <a:t>Computer architectures still need to be backward-compatible with their predecessor architectures. That means there are usually not enough bits in an instruction word to address such large memories.</a:t>
            </a:r>
          </a:p>
          <a:p>
            <a:pPr marL="174056" indent="-174056" defTabSz="928299">
              <a:buFont typeface="Arial" panose="020B0604020202020204" pitchFamily="34" charset="0"/>
              <a:buChar char="•"/>
              <a:defRPr/>
            </a:pPr>
            <a:r>
              <a:rPr lang="en-US" dirty="0"/>
              <a:t>Modern computer architectures combine the instruction address field with one or more other values to make an </a:t>
            </a:r>
            <a:r>
              <a:rPr lang="en-US" b="1" dirty="0"/>
              <a:t>effective address.</a:t>
            </a:r>
          </a:p>
          <a:p>
            <a:pPr marL="174056" indent="-174056" defTabSz="928299">
              <a:buFont typeface="Arial" panose="020B0604020202020204" pitchFamily="34" charset="0"/>
              <a:buChar char="•"/>
              <a:defRPr/>
            </a:pPr>
            <a:r>
              <a:rPr lang="en-US" dirty="0"/>
              <a:t>The effective address goes on the memory address bus.  The concept of an effective address means memories much larger than implied by the number of address bits in the instruction can be used.</a:t>
            </a:r>
          </a:p>
          <a:p>
            <a:pPr marL="174056" indent="-174056" defTabSz="928299">
              <a:buFont typeface="Arial" panose="020B0604020202020204" pitchFamily="34" charset="0"/>
              <a:buChar char="•"/>
              <a:defRPr/>
            </a:pPr>
            <a:endParaRPr lang="en-US" b="1" dirty="0"/>
          </a:p>
          <a:p>
            <a:pPr marL="174056" indent="-174056" defTabSz="928299">
              <a:buFont typeface="Arial" panose="020B0604020202020204" pitchFamily="34" charset="0"/>
              <a:buChar char="•"/>
              <a:defRPr/>
            </a:pPr>
            <a:endParaRPr lang="en-US" dirty="0"/>
          </a:p>
          <a:p>
            <a:endParaRPr lang="en-US" dirty="0"/>
          </a:p>
        </p:txBody>
      </p:sp>
      <p:sp>
        <p:nvSpPr>
          <p:cNvPr id="4" name="Slide Number Placeholder 3"/>
          <p:cNvSpPr>
            <a:spLocks noGrp="1"/>
          </p:cNvSpPr>
          <p:nvPr>
            <p:ph type="sldNum" sz="quarter" idx="5"/>
          </p:nvPr>
        </p:nvSpPr>
        <p:spPr/>
        <p:txBody>
          <a:bodyPr/>
          <a:lstStyle/>
          <a:p>
            <a:fld id="{960B2A36-40B1-44D3-B6D2-BC8DADF42E1A}" type="slidenum">
              <a:rPr lang="en-US" smtClean="0"/>
              <a:t>2</a:t>
            </a:fld>
            <a:endParaRPr lang="en-US"/>
          </a:p>
        </p:txBody>
      </p:sp>
    </p:spTree>
    <p:extLst>
      <p:ext uri="{BB962C8B-B14F-4D97-AF65-F5344CB8AC3E}">
        <p14:creationId xmlns:p14="http://schemas.microsoft.com/office/powerpoint/2010/main" val="32119133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60B2A36-40B1-44D3-B6D2-BC8DADF42E1A}" type="slidenum">
              <a:rPr lang="en-US" smtClean="0"/>
              <a:t>3</a:t>
            </a:fld>
            <a:endParaRPr lang="en-US"/>
          </a:p>
        </p:txBody>
      </p:sp>
    </p:spTree>
    <p:extLst>
      <p:ext uri="{BB962C8B-B14F-4D97-AF65-F5344CB8AC3E}">
        <p14:creationId xmlns:p14="http://schemas.microsoft.com/office/powerpoint/2010/main" val="5091741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056" indent="-174056">
              <a:buFont typeface="Arial" panose="020B0604020202020204" pitchFamily="34" charset="0"/>
              <a:buChar char="•"/>
            </a:pPr>
            <a:r>
              <a:rPr lang="en-US" dirty="0"/>
              <a:t>The simplest form of addressing is direct addressing.  The address from the instruction is placed on the memory address bus.  That means there must be enough bits in the instruction word to address all of memory. This could require 32 or more bits in the instruction.</a:t>
            </a:r>
            <a:r>
              <a:rPr lang="en-US" b="1" dirty="0"/>
              <a:t> </a:t>
            </a:r>
          </a:p>
          <a:p>
            <a:pPr marL="174056" indent="-174056">
              <a:buFont typeface="Arial" panose="020B0604020202020204" pitchFamily="34" charset="0"/>
              <a:buChar char="•"/>
            </a:pPr>
            <a:r>
              <a:rPr lang="en-US" b="0" dirty="0"/>
              <a:t>In register addressing the operand itself is held in a register.  There is no reference to main memory.  The instruction only needs enough bits to address all of the registers.  If there are 16 registers, the instruction only needs four address bits.  For 128 registers, seven bits are needed.</a:t>
            </a:r>
          </a:p>
        </p:txBody>
      </p:sp>
      <p:sp>
        <p:nvSpPr>
          <p:cNvPr id="4" name="Slide Number Placeholder 3"/>
          <p:cNvSpPr>
            <a:spLocks noGrp="1"/>
          </p:cNvSpPr>
          <p:nvPr>
            <p:ph type="sldNum" sz="quarter" idx="5"/>
          </p:nvPr>
        </p:nvSpPr>
        <p:spPr/>
        <p:txBody>
          <a:bodyPr/>
          <a:lstStyle/>
          <a:p>
            <a:fld id="{960B2A36-40B1-44D3-B6D2-BC8DADF42E1A}" type="slidenum">
              <a:rPr lang="en-US" smtClean="0"/>
              <a:t>4</a:t>
            </a:fld>
            <a:endParaRPr lang="en-US"/>
          </a:p>
        </p:txBody>
      </p:sp>
    </p:spTree>
    <p:extLst>
      <p:ext uri="{BB962C8B-B14F-4D97-AF65-F5344CB8AC3E}">
        <p14:creationId xmlns:p14="http://schemas.microsoft.com/office/powerpoint/2010/main" val="9601918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60B2A36-40B1-44D3-B6D2-BC8DADF42E1A}" type="slidenum">
              <a:rPr lang="en-US" smtClean="0"/>
              <a:t>5</a:t>
            </a:fld>
            <a:endParaRPr lang="en-US"/>
          </a:p>
        </p:txBody>
      </p:sp>
    </p:spTree>
    <p:extLst>
      <p:ext uri="{BB962C8B-B14F-4D97-AF65-F5344CB8AC3E}">
        <p14:creationId xmlns:p14="http://schemas.microsoft.com/office/powerpoint/2010/main" val="21025732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056" indent="-174056">
              <a:buFont typeface="Arial" panose="020B0604020202020204" pitchFamily="34" charset="0"/>
              <a:buChar char="•"/>
            </a:pPr>
            <a:r>
              <a:rPr lang="en-US" dirty="0"/>
              <a:t>With memory indirect addressing, some method like base-displacement addressing is used to locate the “indirect” memory location.  Memory indirect is largely obsolescent, but some early computers had special locations at low memory addresses that could be used in this way. Memory indirect addressing requires two memory accesses and so is expensive in execution time.</a:t>
            </a:r>
          </a:p>
        </p:txBody>
      </p:sp>
      <p:sp>
        <p:nvSpPr>
          <p:cNvPr id="4" name="Slide Number Placeholder 3"/>
          <p:cNvSpPr>
            <a:spLocks noGrp="1"/>
          </p:cNvSpPr>
          <p:nvPr>
            <p:ph type="sldNum" sz="quarter" idx="5"/>
          </p:nvPr>
        </p:nvSpPr>
        <p:spPr/>
        <p:txBody>
          <a:bodyPr/>
          <a:lstStyle/>
          <a:p>
            <a:fld id="{960B2A36-40B1-44D3-B6D2-BC8DADF42E1A}" type="slidenum">
              <a:rPr lang="en-US" smtClean="0"/>
              <a:t>6</a:t>
            </a:fld>
            <a:endParaRPr lang="en-US"/>
          </a:p>
        </p:txBody>
      </p:sp>
    </p:spTree>
    <p:extLst>
      <p:ext uri="{BB962C8B-B14F-4D97-AF65-F5344CB8AC3E}">
        <p14:creationId xmlns:p14="http://schemas.microsoft.com/office/powerpoint/2010/main" val="42155222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60B2A36-40B1-44D3-B6D2-BC8DADF42E1A}" type="slidenum">
              <a:rPr lang="en-US" smtClean="0"/>
              <a:t>7</a:t>
            </a:fld>
            <a:endParaRPr lang="en-US"/>
          </a:p>
        </p:txBody>
      </p:sp>
    </p:spTree>
    <p:extLst>
      <p:ext uri="{BB962C8B-B14F-4D97-AF65-F5344CB8AC3E}">
        <p14:creationId xmlns:p14="http://schemas.microsoft.com/office/powerpoint/2010/main" val="30884912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Stack indirect addressing may need no address bits at all in the instruction.  The RETURN instruction discussed earlier is an example.</a:t>
            </a:r>
          </a:p>
        </p:txBody>
      </p:sp>
      <p:sp>
        <p:nvSpPr>
          <p:cNvPr id="4" name="Slide Number Placeholder 3"/>
          <p:cNvSpPr>
            <a:spLocks noGrp="1"/>
          </p:cNvSpPr>
          <p:nvPr>
            <p:ph type="sldNum" sz="quarter" idx="5"/>
          </p:nvPr>
        </p:nvSpPr>
        <p:spPr/>
        <p:txBody>
          <a:bodyPr/>
          <a:lstStyle/>
          <a:p>
            <a:fld id="{960B2A36-40B1-44D3-B6D2-BC8DADF42E1A}" type="slidenum">
              <a:rPr lang="en-US" smtClean="0"/>
              <a:t>10</a:t>
            </a:fld>
            <a:endParaRPr lang="en-US"/>
          </a:p>
        </p:txBody>
      </p:sp>
    </p:spTree>
    <p:extLst>
      <p:ext uri="{BB962C8B-B14F-4D97-AF65-F5344CB8AC3E}">
        <p14:creationId xmlns:p14="http://schemas.microsoft.com/office/powerpoint/2010/main" val="29836290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TBC implements “machine” instructions as sequences of data path cycles. It is the same idea.</a:t>
            </a:r>
          </a:p>
        </p:txBody>
      </p:sp>
      <p:sp>
        <p:nvSpPr>
          <p:cNvPr id="4" name="Slide Number Placeholder 3"/>
          <p:cNvSpPr>
            <a:spLocks noGrp="1"/>
          </p:cNvSpPr>
          <p:nvPr>
            <p:ph type="sldNum" sz="quarter" idx="5"/>
          </p:nvPr>
        </p:nvSpPr>
        <p:spPr/>
        <p:txBody>
          <a:bodyPr/>
          <a:lstStyle/>
          <a:p>
            <a:fld id="{960B2A36-40B1-44D3-B6D2-BC8DADF42E1A}" type="slidenum">
              <a:rPr lang="en-US" smtClean="0"/>
              <a:t>12</a:t>
            </a:fld>
            <a:endParaRPr lang="en-US"/>
          </a:p>
        </p:txBody>
      </p:sp>
    </p:spTree>
    <p:extLst>
      <p:ext uri="{BB962C8B-B14F-4D97-AF65-F5344CB8AC3E}">
        <p14:creationId xmlns:p14="http://schemas.microsoft.com/office/powerpoint/2010/main" val="9536728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Box 4">
            <a:extLst>
              <a:ext uri="{FF2B5EF4-FFF2-40B4-BE49-F238E27FC236}">
                <a16:creationId xmlns:a16="http://schemas.microsoft.com/office/drawing/2014/main" id="{43BA6A9F-B88B-4DA3-EACC-D5B379347FC3}"/>
              </a:ext>
            </a:extLst>
          </p:cNvPr>
          <p:cNvSpPr txBox="1">
            <a:spLocks noChangeArrowheads="1"/>
          </p:cNvSpPr>
          <p:nvPr userDrawn="1"/>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dirty="0">
                <a:latin typeface="Arial" panose="020B0604020202020204" pitchFamily="34" charset="0"/>
                <a:cs typeface="Arial" panose="020B0604020202020204" pitchFamily="34" charset="0"/>
              </a:rPr>
              <a:t>Copyright © 2016, 2023 by Bob Brown</a:t>
            </a:r>
          </a:p>
        </p:txBody>
      </p:sp>
      <p:pic>
        <p:nvPicPr>
          <p:cNvPr id="7"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616ADF55-6EE1-5167-AC61-D394E09F2CE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276223"/>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7/12/24</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78565095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7/12/24</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178313204"/>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298" y="608402"/>
            <a:ext cx="7773405" cy="641890"/>
          </a:xfrm>
        </p:spPr>
        <p:txBody>
          <a:bodyPr/>
          <a:lstStyle/>
          <a:p>
            <a:r>
              <a:rPr lang="en-US"/>
              <a:t>Click to edit Master title style</a:t>
            </a:r>
          </a:p>
        </p:txBody>
      </p:sp>
      <p:sp>
        <p:nvSpPr>
          <p:cNvPr id="3" name="Chart Placeholder 2"/>
          <p:cNvSpPr>
            <a:spLocks noGrp="1"/>
          </p:cNvSpPr>
          <p:nvPr>
            <p:ph type="chart" idx="1"/>
          </p:nvPr>
        </p:nvSpPr>
        <p:spPr>
          <a:xfrm>
            <a:off x="685298" y="1250293"/>
            <a:ext cx="7773405" cy="4848602"/>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endParaRPr lang="en-US"/>
          </a:p>
        </p:txBody>
      </p:sp>
      <p:sp>
        <p:nvSpPr>
          <p:cNvPr id="5" name="Rectangle 5"/>
          <p:cNvSpPr>
            <a:spLocks noGrp="1" noChangeArrowheads="1"/>
          </p:cNvSpPr>
          <p:nvPr>
            <p:ph type="ftr" sz="quarter" idx="11"/>
          </p:nvPr>
        </p:nvSpPr>
        <p:spPr>
          <a:xfrm>
            <a:off x="3125038" y="6249600"/>
            <a:ext cx="2893925" cy="457696"/>
          </a:xfrm>
          <a:prstGeom prst="rect">
            <a:avLst/>
          </a:prstGeom>
          <a:ln/>
        </p:spPr>
        <p:txBody>
          <a:bodyPr lIns="111904" tIns="55952" rIns="111904" bIns="55952"/>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4CFBF621-279E-4014-9157-FAF31D2925E7}" type="slidenum">
              <a:rPr lang="en-US"/>
              <a:pPr/>
              <a:t>‹#›</a:t>
            </a:fld>
            <a:endParaRPr lang="en-US"/>
          </a:p>
        </p:txBody>
      </p:sp>
    </p:spTree>
    <p:extLst>
      <p:ext uri="{BB962C8B-B14F-4D97-AF65-F5344CB8AC3E}">
        <p14:creationId xmlns:p14="http://schemas.microsoft.com/office/powerpoint/2010/main" val="6676959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7/12/24</a:t>
            </a:fld>
            <a:endParaRPr lang="en-US" dirty="0"/>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77917350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84E965-46E8-4BEE-8F61-3DE6077E0876}" type="datetimeFigureOut">
              <a:rPr lang="en-US" smtClean="0"/>
              <a:t>7/12/24</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67661783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F84E965-46E8-4BEE-8F61-3DE6077E0876}" type="datetimeFigureOut">
              <a:rPr lang="en-US" smtClean="0"/>
              <a:t>7/12/24</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81437491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297112"/>
            <a:ext cx="4040188" cy="3951288"/>
          </a:xfrm>
        </p:spPr>
        <p:txBody>
          <a:bodyPr/>
          <a:lstStyle>
            <a:lvl1pPr marL="342900" indent="-342900">
              <a:buFont typeface="Arial" panose="020B0604020202020204" pitchFamily="34" charset="0"/>
              <a:buChar cha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F84E965-46E8-4BEE-8F61-3DE6077E0876}" type="datetimeFigureOut">
              <a:rPr lang="en-US" smtClean="0"/>
              <a:t>7/12/24</a:t>
            </a:fld>
            <a:endParaRPr lang="en-US"/>
          </a:p>
        </p:txBody>
      </p:sp>
      <p:sp>
        <p:nvSpPr>
          <p:cNvPr id="9" name="Slide Number Placeholder 8"/>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60597320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84E965-46E8-4BEE-8F61-3DE6077E0876}" type="datetimeFigureOut">
              <a:rPr lang="en-US" smtClean="0"/>
              <a:t>7/12/24</a:t>
            </a:fld>
            <a:endParaRPr lang="en-US"/>
          </a:p>
        </p:txBody>
      </p:sp>
      <p:sp>
        <p:nvSpPr>
          <p:cNvPr id="5" name="Slide Number Placeholder 4"/>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24629854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84E965-46E8-4BEE-8F61-3DE6077E0876}" type="datetimeFigureOut">
              <a:rPr lang="en-US" smtClean="0"/>
              <a:t>7/12/24</a:t>
            </a:fld>
            <a:endParaRPr lang="en-US"/>
          </a:p>
        </p:txBody>
      </p:sp>
      <p:sp>
        <p:nvSpPr>
          <p:cNvPr id="4" name="Slide Number Placeholder 3"/>
          <p:cNvSpPr>
            <a:spLocks noGrp="1"/>
          </p:cNvSpPr>
          <p:nvPr>
            <p:ph type="sldNum" sz="quarter" idx="12"/>
          </p:nvPr>
        </p:nvSpPr>
        <p:spPr/>
        <p:txBody>
          <a:bodyPr/>
          <a:lstStyle/>
          <a:p>
            <a:fld id="{3687BEAF-6B68-46DD-A874-7A95F0DB4145}" type="slidenum">
              <a:rPr lang="en-US" smtClean="0"/>
              <a:t>‹#›</a:t>
            </a:fld>
            <a:endParaRPr lang="en-US"/>
          </a:p>
        </p:txBody>
      </p:sp>
      <p:sp>
        <p:nvSpPr>
          <p:cNvPr id="3" name="Rectangle 2"/>
          <p:cNvSpPr/>
          <p:nvPr userDrawn="1"/>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132321"/>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458200" cy="717550"/>
          </a:xfrm>
        </p:spPr>
        <p:txBody>
          <a:bodyPr anchor="b">
            <a:normAutofit/>
          </a:bodyPr>
          <a:lstStyle>
            <a:lvl1pPr algn="ctr">
              <a:defRPr sz="3200" b="1"/>
            </a:lvl1pPr>
          </a:lstStyle>
          <a:p>
            <a:r>
              <a:rPr lang="en-US"/>
              <a:t>Click to edit Master title style</a:t>
            </a:r>
            <a:endParaRPr lang="en-US" dirty="0"/>
          </a:p>
        </p:txBody>
      </p:sp>
      <p:sp>
        <p:nvSpPr>
          <p:cNvPr id="3" name="Content Placeholder 2"/>
          <p:cNvSpPr>
            <a:spLocks noGrp="1"/>
          </p:cNvSpPr>
          <p:nvPr>
            <p:ph idx="1"/>
          </p:nvPr>
        </p:nvSpPr>
        <p:spPr>
          <a:xfrm>
            <a:off x="3575050" y="1600200"/>
            <a:ext cx="5111750" cy="4525963"/>
          </a:xfrm>
        </p:spPr>
        <p:txBody>
          <a:bodyPr/>
          <a:lstStyle>
            <a:lvl1pPr>
              <a:defRPr sz="3200"/>
            </a:lvl1pPr>
            <a:lvl2pPr marL="742950" indent="-28575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7/12/24</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32069753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7/12/24</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404189591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userDrawn="1"/>
        </p:nvPicPr>
        <p:blipFill>
          <a:blip r:embed="rId14"/>
          <a:stretch>
            <a:fillRect/>
          </a:stretch>
        </p:blipFill>
        <p:spPr>
          <a:xfrm>
            <a:off x="0" y="-1"/>
            <a:ext cx="9189720" cy="152956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fld id="{8F84E965-46E8-4BEE-8F61-3DE6077E0876}" type="datetimeFigureOut">
              <a:rPr lang="en-US" smtClean="0"/>
              <a:pPr/>
              <a:t>7/12/24</a:t>
            </a:fld>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74172896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ransition>
    <p:fade/>
  </p:transition>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130425"/>
            <a:ext cx="8153400" cy="1470025"/>
          </a:xfrm>
        </p:spPr>
        <p:txBody>
          <a:bodyPr>
            <a:normAutofit fontScale="90000"/>
          </a:bodyPr>
          <a:lstStyle/>
          <a:p>
            <a:r>
              <a:rPr lang="en-US" dirty="0"/>
              <a:t>IT 3123</a:t>
            </a:r>
            <a:br>
              <a:rPr lang="en-US" dirty="0"/>
            </a:br>
            <a:r>
              <a:rPr lang="en-US" dirty="0"/>
              <a:t>Hardware and Software Concepts</a:t>
            </a:r>
          </a:p>
        </p:txBody>
      </p:sp>
      <p:sp>
        <p:nvSpPr>
          <p:cNvPr id="3" name="Subtitle 2"/>
          <p:cNvSpPr>
            <a:spLocks noGrp="1"/>
          </p:cNvSpPr>
          <p:nvPr>
            <p:ph type="subTitle" idx="1"/>
          </p:nvPr>
        </p:nvSpPr>
        <p:spPr/>
        <p:txBody>
          <a:bodyPr/>
          <a:lstStyle/>
          <a:p>
            <a:r>
              <a:rPr lang="en-US" dirty="0"/>
              <a:t>Modern </a:t>
            </a:r>
            <a:r>
              <a:rPr lang="en-US"/>
              <a:t>Computer Architecture </a:t>
            </a:r>
            <a:endParaRPr lang="en-US" dirty="0"/>
          </a:p>
        </p:txBody>
      </p:sp>
      <p:grpSp>
        <p:nvGrpSpPr>
          <p:cNvPr id="4" name="Group 5">
            <a:extLst>
              <a:ext uri="{FF2B5EF4-FFF2-40B4-BE49-F238E27FC236}">
                <a16:creationId xmlns:a16="http://schemas.microsoft.com/office/drawing/2014/main" id="{70D8C064-1CA3-4C25-7F82-CD093C8EE46A}"/>
              </a:ext>
              <a:ext uri="{C183D7F6-B498-43B3-948B-1728B52AA6E4}">
                <adec:decorative xmlns:adec="http://schemas.microsoft.com/office/drawing/2017/decorative" val="1"/>
              </a:ext>
            </a:extLst>
          </p:cNvPr>
          <p:cNvGrpSpPr>
            <a:grpSpLocks/>
          </p:cNvGrpSpPr>
          <p:nvPr/>
        </p:nvGrpSpPr>
        <p:grpSpPr bwMode="auto">
          <a:xfrm>
            <a:off x="9906000" y="4762500"/>
            <a:ext cx="3352800" cy="690265"/>
            <a:chOff x="417" y="2785"/>
            <a:chExt cx="1934" cy="371"/>
          </a:xfrm>
          <a:solidFill>
            <a:schemeClr val="bg1"/>
          </a:solidFill>
        </p:grpSpPr>
        <p:pic>
          <p:nvPicPr>
            <p:cNvPr id="5" name="Picture 6" descr="microphone">
              <a:extLst>
                <a:ext uri="{FF2B5EF4-FFF2-40B4-BE49-F238E27FC236}">
                  <a16:creationId xmlns:a16="http://schemas.microsoft.com/office/drawing/2014/main" id="{5B09BBA7-A518-A9A6-AFAB-B2D4D680549C}"/>
                </a:ext>
              </a:extLst>
            </p:cNvPr>
            <p:cNvPicPr>
              <a:picLocks noChangeAspect="1" noChangeArrowheads="1"/>
            </p:cNvPicPr>
            <p:nvPr/>
          </p:nvPicPr>
          <p:blipFill>
            <a:blip r:embed="rId3" cstate="print"/>
            <a:srcRect/>
            <a:stretch>
              <a:fillRect/>
            </a:stretch>
          </p:blipFill>
          <p:spPr bwMode="auto">
            <a:xfrm>
              <a:off x="417" y="2785"/>
              <a:ext cx="303" cy="328"/>
            </a:xfrm>
            <a:prstGeom prst="rect">
              <a:avLst/>
            </a:prstGeom>
            <a:grpFill/>
            <a:ln w="9525">
              <a:noFill/>
              <a:miter lim="800000"/>
              <a:headEnd/>
              <a:tailEnd/>
            </a:ln>
          </p:spPr>
        </p:pic>
        <p:sp>
          <p:nvSpPr>
            <p:cNvPr id="6" name="Text Box 7">
              <a:extLst>
                <a:ext uri="{FF2B5EF4-FFF2-40B4-BE49-F238E27FC236}">
                  <a16:creationId xmlns:a16="http://schemas.microsoft.com/office/drawing/2014/main" id="{926A3F88-712A-3F66-2F5A-39B8024332F9}"/>
                </a:ext>
              </a:extLst>
            </p:cNvPr>
            <p:cNvSpPr txBox="1">
              <a:spLocks noChangeArrowheads="1"/>
            </p:cNvSpPr>
            <p:nvPr/>
          </p:nvSpPr>
          <p:spPr bwMode="auto">
            <a:xfrm>
              <a:off x="683" y="2785"/>
              <a:ext cx="1668" cy="371"/>
            </a:xfrm>
            <a:prstGeom prst="rect">
              <a:avLst/>
            </a:prstGeom>
            <a:grpFill/>
            <a:ln w="9525" algn="ctr">
              <a:noFill/>
              <a:miter lim="800000"/>
              <a:headEnd/>
              <a:tailEnd/>
            </a:ln>
          </p:spPr>
          <p:txBody>
            <a:bodyPr lIns="74706" tIns="37353" rIns="74706" bIns="37353">
              <a:spAutoFit/>
            </a:bodyPr>
            <a:lstStyle/>
            <a:p>
              <a:pPr defTabSz="1194812">
                <a:spcBef>
                  <a:spcPct val="50000"/>
                </a:spcBef>
              </a:pPr>
              <a:r>
                <a:rPr lang="en-US" sz="2000" dirty="0">
                  <a:latin typeface="Comic Sans MS" pitchFamily="66" charset="0"/>
                </a:rPr>
                <a:t>Notice: This session is being recorded.</a:t>
              </a:r>
            </a:p>
          </p:txBody>
        </p:sp>
      </p:grpSp>
    </p:spTree>
    <p:extLst>
      <p:ext uri="{BB962C8B-B14F-4D97-AF65-F5344CB8AC3E}">
        <p14:creationId xmlns:p14="http://schemas.microsoft.com/office/powerpoint/2010/main" val="30955762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2C619E-E7E8-D899-563C-CE3488B8D7AC}"/>
              </a:ext>
            </a:extLst>
          </p:cNvPr>
          <p:cNvSpPr>
            <a:spLocks noGrp="1"/>
          </p:cNvSpPr>
          <p:nvPr>
            <p:ph type="title"/>
          </p:nvPr>
        </p:nvSpPr>
        <p:spPr/>
        <p:txBody>
          <a:bodyPr>
            <a:normAutofit fontScale="90000"/>
          </a:bodyPr>
          <a:lstStyle/>
          <a:p>
            <a:r>
              <a:rPr lang="en-US" dirty="0"/>
              <a:t>Indirect Addressing for </a:t>
            </a:r>
            <a:br>
              <a:rPr lang="en-US" dirty="0"/>
            </a:br>
            <a:r>
              <a:rPr lang="en-US" dirty="0"/>
              <a:t>Flow of Control</a:t>
            </a:r>
          </a:p>
        </p:txBody>
      </p:sp>
      <p:sp>
        <p:nvSpPr>
          <p:cNvPr id="3" name="Content Placeholder 2">
            <a:extLst>
              <a:ext uri="{FF2B5EF4-FFF2-40B4-BE49-F238E27FC236}">
                <a16:creationId xmlns:a16="http://schemas.microsoft.com/office/drawing/2014/main" id="{B57BD276-4651-7D12-8F78-EB938C860E7B}"/>
              </a:ext>
            </a:extLst>
          </p:cNvPr>
          <p:cNvSpPr>
            <a:spLocks noGrp="1"/>
          </p:cNvSpPr>
          <p:nvPr>
            <p:ph idx="1"/>
          </p:nvPr>
        </p:nvSpPr>
        <p:spPr>
          <a:xfrm>
            <a:off x="457200" y="1600200"/>
            <a:ext cx="8382000" cy="4525963"/>
          </a:xfrm>
        </p:spPr>
        <p:txBody>
          <a:bodyPr/>
          <a:lstStyle/>
          <a:p>
            <a:r>
              <a:rPr lang="en-US" dirty="0"/>
              <a:t>In </a:t>
            </a:r>
            <a:r>
              <a:rPr lang="en-US" b="1" dirty="0"/>
              <a:t>register indirect addressing</a:t>
            </a:r>
            <a:r>
              <a:rPr lang="en-US" dirty="0"/>
              <a:t>, the branch address is held in a register.  Only enough address bits to enumerate the registers are needed in the instruction.</a:t>
            </a:r>
          </a:p>
          <a:p>
            <a:r>
              <a:rPr lang="en-US" b="1" dirty="0"/>
              <a:t>Stack indirect addressing</a:t>
            </a:r>
            <a:r>
              <a:rPr lang="en-US" dirty="0"/>
              <a:t> uses the address at the top of the stack as the effective address.</a:t>
            </a:r>
          </a:p>
          <a:p>
            <a:r>
              <a:rPr lang="en-US" b="1" dirty="0"/>
              <a:t>Memory indirect addressing </a:t>
            </a:r>
            <a:r>
              <a:rPr lang="en-US" dirty="0"/>
              <a:t>uses another form of addressing to fetch the branch address from main memory.</a:t>
            </a:r>
          </a:p>
        </p:txBody>
      </p:sp>
    </p:spTree>
    <p:extLst>
      <p:ext uri="{BB962C8B-B14F-4D97-AF65-F5344CB8AC3E}">
        <p14:creationId xmlns:p14="http://schemas.microsoft.com/office/powerpoint/2010/main" val="9473889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t>Improving Performance</a:t>
            </a:r>
          </a:p>
        </p:txBody>
      </p:sp>
      <p:sp>
        <p:nvSpPr>
          <p:cNvPr id="22531" name="Rectangle 3"/>
          <p:cNvSpPr>
            <a:spLocks noGrp="1" noChangeArrowheads="1"/>
          </p:cNvSpPr>
          <p:nvPr>
            <p:ph idx="1"/>
          </p:nvPr>
        </p:nvSpPr>
        <p:spPr>
          <a:xfrm>
            <a:off x="457200" y="1600200"/>
            <a:ext cx="5105400" cy="4525963"/>
          </a:xfrm>
        </p:spPr>
        <p:txBody>
          <a:bodyPr/>
          <a:lstStyle/>
          <a:p>
            <a:r>
              <a:rPr lang="en-US" dirty="0"/>
              <a:t>Faster clock speeds</a:t>
            </a:r>
          </a:p>
          <a:p>
            <a:r>
              <a:rPr lang="en-US" dirty="0"/>
              <a:t>Faster buses and circuits</a:t>
            </a:r>
          </a:p>
          <a:p>
            <a:r>
              <a:rPr lang="en-US" dirty="0"/>
              <a:t>Wider instruction and data paths</a:t>
            </a:r>
          </a:p>
          <a:p>
            <a:r>
              <a:rPr lang="en-US" dirty="0"/>
              <a:t>More and faster memory</a:t>
            </a:r>
          </a:p>
          <a:p>
            <a:r>
              <a:rPr lang="en-US" dirty="0"/>
              <a:t>Faster disks</a:t>
            </a:r>
          </a:p>
        </p:txBody>
      </p:sp>
      <p:sp>
        <p:nvSpPr>
          <p:cNvPr id="4" name="Slide Number Placeholder 3"/>
          <p:cNvSpPr>
            <a:spLocks noGrp="1"/>
          </p:cNvSpPr>
          <p:nvPr>
            <p:ph type="sldNum" sz="quarter" idx="12"/>
          </p:nvPr>
        </p:nvSpPr>
        <p:spPr/>
        <p:txBody>
          <a:bodyPr/>
          <a:lstStyle/>
          <a:p>
            <a:fld id="{709EE7AC-CDBA-417F-8FFB-BD589C5A2B16}" type="slidenum">
              <a:rPr lang="en-US" smtClean="0"/>
              <a:pPr/>
              <a:t>11</a:t>
            </a:fld>
            <a:endParaRPr lang="en-US"/>
          </a:p>
        </p:txBody>
      </p:sp>
      <p:pic>
        <p:nvPicPr>
          <p:cNvPr id="3" name="Picture 2" descr="A person with long hair and black shirt&#10;&#10;Description automatically generated">
            <a:extLst>
              <a:ext uri="{FF2B5EF4-FFF2-40B4-BE49-F238E27FC236}">
                <a16:creationId xmlns:a16="http://schemas.microsoft.com/office/drawing/2014/main" id="{04B46080-75B4-09DE-E765-A9B684BD0D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19800" y="1810099"/>
            <a:ext cx="2211829" cy="2878328"/>
          </a:xfrm>
          <a:prstGeom prst="rect">
            <a:avLst/>
          </a:prstGeom>
        </p:spPr>
      </p:pic>
      <p:sp>
        <p:nvSpPr>
          <p:cNvPr id="5" name="TextBox 4">
            <a:extLst>
              <a:ext uri="{FF2B5EF4-FFF2-40B4-BE49-F238E27FC236}">
                <a16:creationId xmlns:a16="http://schemas.microsoft.com/office/drawing/2014/main" id="{ABA651AF-72D5-9EA1-C9CE-EEDE3667B631}"/>
              </a:ext>
            </a:extLst>
          </p:cNvPr>
          <p:cNvSpPr txBox="1"/>
          <p:nvPr/>
        </p:nvSpPr>
        <p:spPr>
          <a:xfrm>
            <a:off x="6019800" y="4752947"/>
            <a:ext cx="2362200" cy="769441"/>
          </a:xfrm>
          <a:prstGeom prst="rect">
            <a:avLst/>
          </a:prstGeom>
          <a:noFill/>
        </p:spPr>
        <p:txBody>
          <a:bodyPr wrap="square" rtlCol="0">
            <a:spAutoFit/>
          </a:bodyPr>
          <a:lstStyle/>
          <a:p>
            <a:r>
              <a:rPr lang="en-US" sz="2200" dirty="0"/>
              <a:t>A nanosecond is this long.</a:t>
            </a:r>
          </a:p>
        </p:txBody>
      </p:sp>
    </p:spTree>
    <p:extLst>
      <p:ext uri="{BB962C8B-B14F-4D97-AF65-F5344CB8AC3E}">
        <p14:creationId xmlns:p14="http://schemas.microsoft.com/office/powerpoint/2010/main" val="1943259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531">
                                            <p:txEl>
                                              <p:pRg st="1" end="1"/>
                                            </p:txEl>
                                          </p:spTgt>
                                        </p:tgtEl>
                                        <p:attrNameLst>
                                          <p:attrName>style.visibility</p:attrName>
                                        </p:attrNameLst>
                                      </p:cBhvr>
                                      <p:to>
                                        <p:strVal val="visible"/>
                                      </p:to>
                                    </p:set>
                                    <p:animEffect transition="in" filter="fade">
                                      <p:cBhvr>
                                        <p:cTn id="7" dur="500"/>
                                        <p:tgtEl>
                                          <p:spTgt spid="2253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531">
                                            <p:txEl>
                                              <p:pRg st="2" end="2"/>
                                            </p:txEl>
                                          </p:spTgt>
                                        </p:tgtEl>
                                        <p:attrNameLst>
                                          <p:attrName>style.visibility</p:attrName>
                                        </p:attrNameLst>
                                      </p:cBhvr>
                                      <p:to>
                                        <p:strVal val="visible"/>
                                      </p:to>
                                    </p:set>
                                    <p:animEffect transition="in" filter="fade">
                                      <p:cBhvr>
                                        <p:cTn id="12" dur="500"/>
                                        <p:tgtEl>
                                          <p:spTgt spid="2253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531">
                                            <p:txEl>
                                              <p:pRg st="3" end="3"/>
                                            </p:txEl>
                                          </p:spTgt>
                                        </p:tgtEl>
                                        <p:attrNameLst>
                                          <p:attrName>style.visibility</p:attrName>
                                        </p:attrNameLst>
                                      </p:cBhvr>
                                      <p:to>
                                        <p:strVal val="visible"/>
                                      </p:to>
                                    </p:set>
                                    <p:animEffect transition="in" filter="fade">
                                      <p:cBhvr>
                                        <p:cTn id="17" dur="500"/>
                                        <p:tgtEl>
                                          <p:spTgt spid="2253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531">
                                            <p:txEl>
                                              <p:pRg st="4" end="4"/>
                                            </p:txEl>
                                          </p:spTgt>
                                        </p:tgtEl>
                                        <p:attrNameLst>
                                          <p:attrName>style.visibility</p:attrName>
                                        </p:attrNameLst>
                                      </p:cBhvr>
                                      <p:to>
                                        <p:strVal val="visible"/>
                                      </p:to>
                                    </p:set>
                                    <p:animEffect transition="in" filter="fade">
                                      <p:cBhvr>
                                        <p:cTn id="22" dur="500"/>
                                        <p:tgtEl>
                                          <p:spTgt spid="2253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E084C-2D05-C522-E471-F9981F07F791}"/>
              </a:ext>
            </a:extLst>
          </p:cNvPr>
          <p:cNvSpPr>
            <a:spLocks noGrp="1"/>
          </p:cNvSpPr>
          <p:nvPr>
            <p:ph type="title"/>
          </p:nvPr>
        </p:nvSpPr>
        <p:spPr/>
        <p:txBody>
          <a:bodyPr/>
          <a:lstStyle/>
          <a:p>
            <a:r>
              <a:rPr lang="en-US" dirty="0"/>
              <a:t>Increasing Complexity</a:t>
            </a:r>
          </a:p>
        </p:txBody>
      </p:sp>
      <p:sp>
        <p:nvSpPr>
          <p:cNvPr id="3" name="Content Placeholder 2">
            <a:extLst>
              <a:ext uri="{FF2B5EF4-FFF2-40B4-BE49-F238E27FC236}">
                <a16:creationId xmlns:a16="http://schemas.microsoft.com/office/drawing/2014/main" id="{4D8A50EC-87BB-944E-5913-C427B16DE131}"/>
              </a:ext>
            </a:extLst>
          </p:cNvPr>
          <p:cNvSpPr>
            <a:spLocks noGrp="1"/>
          </p:cNvSpPr>
          <p:nvPr>
            <p:ph idx="1"/>
          </p:nvPr>
        </p:nvSpPr>
        <p:spPr/>
        <p:txBody>
          <a:bodyPr>
            <a:noAutofit/>
          </a:bodyPr>
          <a:lstStyle/>
          <a:p>
            <a:r>
              <a:rPr lang="en-US" sz="2700" dirty="0"/>
              <a:t>The earliest electronic digital computers were nearly as simple as TBC.</a:t>
            </a:r>
          </a:p>
          <a:p>
            <a:r>
              <a:rPr lang="en-US" sz="2700" dirty="0"/>
              <a:t>Moore’s Law allowed increasing complexity.</a:t>
            </a:r>
          </a:p>
          <a:p>
            <a:r>
              <a:rPr lang="en-US" sz="2700" dirty="0"/>
              <a:t>Hardware designers added instructions applicable to high-level languages.</a:t>
            </a:r>
          </a:p>
          <a:p>
            <a:r>
              <a:rPr lang="en-US" sz="2700" dirty="0"/>
              <a:t>By the 1970s, </a:t>
            </a:r>
            <a:r>
              <a:rPr lang="en-US" sz="2700" dirty="0" err="1"/>
              <a:t>ALUs</a:t>
            </a:r>
            <a:r>
              <a:rPr lang="en-US" sz="2700" dirty="0"/>
              <a:t> and control units became very complex.</a:t>
            </a:r>
          </a:p>
          <a:p>
            <a:r>
              <a:rPr lang="en-US" sz="2700" dirty="0"/>
              <a:t>Complex “machine instructions” were implemented internally as sequences of simpler operations.</a:t>
            </a:r>
          </a:p>
        </p:txBody>
      </p:sp>
    </p:spTree>
    <p:extLst>
      <p:ext uri="{BB962C8B-B14F-4D97-AF65-F5344CB8AC3E}">
        <p14:creationId xmlns:p14="http://schemas.microsoft.com/office/powerpoint/2010/main" val="3503244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DB72F9-3F16-2F6C-FFD5-3773E51A9A8F}"/>
              </a:ext>
            </a:extLst>
          </p:cNvPr>
          <p:cNvSpPr>
            <a:spLocks noGrp="1"/>
          </p:cNvSpPr>
          <p:nvPr>
            <p:ph type="title"/>
          </p:nvPr>
        </p:nvSpPr>
        <p:spPr/>
        <p:txBody>
          <a:bodyPr/>
          <a:lstStyle/>
          <a:p>
            <a:r>
              <a:rPr lang="en-US" dirty="0"/>
              <a:t>Analysis</a:t>
            </a:r>
          </a:p>
        </p:txBody>
      </p:sp>
      <p:sp>
        <p:nvSpPr>
          <p:cNvPr id="3" name="Content Placeholder 2">
            <a:extLst>
              <a:ext uri="{FF2B5EF4-FFF2-40B4-BE49-F238E27FC236}">
                <a16:creationId xmlns:a16="http://schemas.microsoft.com/office/drawing/2014/main" id="{7187F3C2-3EB5-64DB-3B45-612A041EE241}"/>
              </a:ext>
            </a:extLst>
          </p:cNvPr>
          <p:cNvSpPr>
            <a:spLocks noGrp="1"/>
          </p:cNvSpPr>
          <p:nvPr>
            <p:ph idx="1"/>
          </p:nvPr>
        </p:nvSpPr>
        <p:spPr>
          <a:xfrm>
            <a:off x="457200" y="1600200"/>
            <a:ext cx="8305800" cy="4525963"/>
          </a:xfrm>
        </p:spPr>
        <p:txBody>
          <a:bodyPr/>
          <a:lstStyle/>
          <a:p>
            <a:r>
              <a:rPr lang="en-US" dirty="0"/>
              <a:t>Analysis of actual compiled programs revealed:</a:t>
            </a:r>
          </a:p>
          <a:p>
            <a:pPr lvl="1"/>
            <a:r>
              <a:rPr lang="en-US" dirty="0"/>
              <a:t>Little or no use of many complex instructions.</a:t>
            </a:r>
          </a:p>
          <a:p>
            <a:pPr lvl="1"/>
            <a:r>
              <a:rPr lang="en-US" dirty="0"/>
              <a:t>Much time spent moving data to and from registers.</a:t>
            </a:r>
          </a:p>
          <a:p>
            <a:r>
              <a:rPr lang="en-US" dirty="0"/>
              <a:t>Conclusion: Remove complex instructions and use the transistors saved to make more registers.</a:t>
            </a:r>
          </a:p>
        </p:txBody>
      </p:sp>
    </p:spTree>
    <p:extLst>
      <p:ext uri="{BB962C8B-B14F-4D97-AF65-F5344CB8AC3E}">
        <p14:creationId xmlns:p14="http://schemas.microsoft.com/office/powerpoint/2010/main" val="22229783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6E486D-1639-5E77-9545-351E18182C2C}"/>
              </a:ext>
            </a:extLst>
          </p:cNvPr>
          <p:cNvSpPr>
            <a:spLocks noGrp="1"/>
          </p:cNvSpPr>
          <p:nvPr>
            <p:ph type="title"/>
          </p:nvPr>
        </p:nvSpPr>
        <p:spPr/>
        <p:txBody>
          <a:bodyPr>
            <a:normAutofit fontScale="90000"/>
          </a:bodyPr>
          <a:lstStyle/>
          <a:p>
            <a:r>
              <a:rPr lang="en-US" dirty="0"/>
              <a:t>Reduced Instruction Set Computers (RISC)</a:t>
            </a:r>
          </a:p>
        </p:txBody>
      </p:sp>
      <p:sp>
        <p:nvSpPr>
          <p:cNvPr id="3" name="Content Placeholder 2">
            <a:extLst>
              <a:ext uri="{FF2B5EF4-FFF2-40B4-BE49-F238E27FC236}">
                <a16:creationId xmlns:a16="http://schemas.microsoft.com/office/drawing/2014/main" id="{B4D91043-A216-7C0D-4334-60744B65ECCD}"/>
              </a:ext>
            </a:extLst>
          </p:cNvPr>
          <p:cNvSpPr>
            <a:spLocks noGrp="1"/>
          </p:cNvSpPr>
          <p:nvPr>
            <p:ph idx="1"/>
          </p:nvPr>
        </p:nvSpPr>
        <p:spPr/>
        <p:txBody>
          <a:bodyPr/>
          <a:lstStyle/>
          <a:p>
            <a:r>
              <a:rPr lang="en-US" dirty="0"/>
              <a:t>A new approach to CPU design.</a:t>
            </a:r>
          </a:p>
          <a:p>
            <a:r>
              <a:rPr lang="en-US" dirty="0"/>
              <a:t>David Patterson and others.</a:t>
            </a:r>
          </a:p>
          <a:p>
            <a:r>
              <a:rPr lang="en-US" dirty="0"/>
              <a:t>Late 1980s to early 1990s.</a:t>
            </a:r>
          </a:p>
          <a:p>
            <a:pPr>
              <a:lnSpc>
                <a:spcPct val="90000"/>
              </a:lnSpc>
            </a:pPr>
            <a:r>
              <a:rPr lang="en-US" dirty="0"/>
              <a:t>Limited and simple instruction sets </a:t>
            </a:r>
          </a:p>
          <a:p>
            <a:pPr>
              <a:lnSpc>
                <a:spcPct val="90000"/>
              </a:lnSpc>
            </a:pPr>
            <a:r>
              <a:rPr lang="en-US" dirty="0"/>
              <a:t>Fixed length, fixed format instruction words enable pipelining, parallel fetches and executions.</a:t>
            </a:r>
          </a:p>
          <a:p>
            <a:endParaRPr lang="en-US" dirty="0"/>
          </a:p>
        </p:txBody>
      </p:sp>
    </p:spTree>
    <p:extLst>
      <p:ext uri="{BB962C8B-B14F-4D97-AF65-F5344CB8AC3E}">
        <p14:creationId xmlns:p14="http://schemas.microsoft.com/office/powerpoint/2010/main" val="1595052784"/>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685298" y="608402"/>
            <a:ext cx="7996478" cy="641890"/>
          </a:xfrm>
        </p:spPr>
        <p:txBody>
          <a:bodyPr>
            <a:normAutofit fontScale="90000"/>
          </a:bodyPr>
          <a:lstStyle/>
          <a:p>
            <a:r>
              <a:rPr lang="en-US"/>
              <a:t>Reduced Instruction-Set Computers</a:t>
            </a:r>
          </a:p>
        </p:txBody>
      </p:sp>
      <p:sp>
        <p:nvSpPr>
          <p:cNvPr id="27651" name="Rectangle 3"/>
          <p:cNvSpPr>
            <a:spLocks noGrp="1" noChangeArrowheads="1"/>
          </p:cNvSpPr>
          <p:nvPr>
            <p:ph idx="1"/>
          </p:nvPr>
        </p:nvSpPr>
        <p:spPr/>
        <p:txBody>
          <a:bodyPr>
            <a:normAutofit/>
          </a:bodyPr>
          <a:lstStyle/>
          <a:p>
            <a:r>
              <a:rPr lang="en-US" dirty="0"/>
              <a:t>A few kinds of instructions</a:t>
            </a:r>
          </a:p>
          <a:p>
            <a:r>
              <a:rPr lang="en-US" dirty="0"/>
              <a:t>A small number of instruction formats</a:t>
            </a:r>
          </a:p>
          <a:p>
            <a:r>
              <a:rPr lang="en-US" dirty="0"/>
              <a:t>All instructions are the same length</a:t>
            </a:r>
          </a:p>
          <a:p>
            <a:r>
              <a:rPr lang="en-US" dirty="0"/>
              <a:t>All operation codes are the same length</a:t>
            </a:r>
          </a:p>
          <a:p>
            <a:r>
              <a:rPr lang="en-US" dirty="0"/>
              <a:t>High-level language statements generally require several instructions</a:t>
            </a:r>
          </a:p>
          <a:p>
            <a:r>
              <a:rPr lang="en-US" dirty="0"/>
              <a:t>Emphasis is on speed</a:t>
            </a:r>
          </a:p>
        </p:txBody>
      </p:sp>
      <p:sp>
        <p:nvSpPr>
          <p:cNvPr id="4" name="Slide Number Placeholder 3"/>
          <p:cNvSpPr>
            <a:spLocks noGrp="1"/>
          </p:cNvSpPr>
          <p:nvPr>
            <p:ph type="sldNum" sz="quarter" idx="12"/>
          </p:nvPr>
        </p:nvSpPr>
        <p:spPr/>
        <p:txBody>
          <a:bodyPr/>
          <a:lstStyle/>
          <a:p>
            <a:fld id="{39C18E86-6B57-4714-A392-760938976BF2}" type="slidenum">
              <a:rPr lang="en-US" smtClean="0"/>
              <a:pPr/>
              <a:t>15</a:t>
            </a:fld>
            <a:endParaRPr lang="en-US"/>
          </a:p>
        </p:txBody>
      </p:sp>
    </p:spTree>
    <p:extLst>
      <p:ext uri="{BB962C8B-B14F-4D97-AF65-F5344CB8AC3E}">
        <p14:creationId xmlns:p14="http://schemas.microsoft.com/office/powerpoint/2010/main" val="2564279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651">
                                            <p:txEl>
                                              <p:pRg st="1" end="1"/>
                                            </p:txEl>
                                          </p:spTgt>
                                        </p:tgtEl>
                                        <p:attrNameLst>
                                          <p:attrName>style.visibility</p:attrName>
                                        </p:attrNameLst>
                                      </p:cBhvr>
                                      <p:to>
                                        <p:strVal val="visible"/>
                                      </p:to>
                                    </p:set>
                                    <p:animEffect transition="in" filter="fade">
                                      <p:cBhvr>
                                        <p:cTn id="7" dur="500"/>
                                        <p:tgtEl>
                                          <p:spTgt spid="2765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651">
                                            <p:txEl>
                                              <p:pRg st="2" end="2"/>
                                            </p:txEl>
                                          </p:spTgt>
                                        </p:tgtEl>
                                        <p:attrNameLst>
                                          <p:attrName>style.visibility</p:attrName>
                                        </p:attrNameLst>
                                      </p:cBhvr>
                                      <p:to>
                                        <p:strVal val="visible"/>
                                      </p:to>
                                    </p:set>
                                    <p:animEffect transition="in" filter="fade">
                                      <p:cBhvr>
                                        <p:cTn id="12" dur="500"/>
                                        <p:tgtEl>
                                          <p:spTgt spid="2765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7651">
                                            <p:txEl>
                                              <p:pRg st="3" end="3"/>
                                            </p:txEl>
                                          </p:spTgt>
                                        </p:tgtEl>
                                        <p:attrNameLst>
                                          <p:attrName>style.visibility</p:attrName>
                                        </p:attrNameLst>
                                      </p:cBhvr>
                                      <p:to>
                                        <p:strVal val="visible"/>
                                      </p:to>
                                    </p:set>
                                    <p:animEffect transition="in" filter="fade">
                                      <p:cBhvr>
                                        <p:cTn id="17" dur="500"/>
                                        <p:tgtEl>
                                          <p:spTgt spid="2765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7651">
                                            <p:txEl>
                                              <p:pRg st="4" end="4"/>
                                            </p:txEl>
                                          </p:spTgt>
                                        </p:tgtEl>
                                        <p:attrNameLst>
                                          <p:attrName>style.visibility</p:attrName>
                                        </p:attrNameLst>
                                      </p:cBhvr>
                                      <p:to>
                                        <p:strVal val="visible"/>
                                      </p:to>
                                    </p:set>
                                    <p:animEffect transition="in" filter="fade">
                                      <p:cBhvr>
                                        <p:cTn id="22" dur="500"/>
                                        <p:tgtEl>
                                          <p:spTgt spid="27651">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7651">
                                            <p:txEl>
                                              <p:pRg st="5" end="5"/>
                                            </p:txEl>
                                          </p:spTgt>
                                        </p:tgtEl>
                                        <p:attrNameLst>
                                          <p:attrName>style.visibility</p:attrName>
                                        </p:attrNameLst>
                                      </p:cBhvr>
                                      <p:to>
                                        <p:strVal val="visible"/>
                                      </p:to>
                                    </p:set>
                                    <p:animEffect transition="in" filter="fade">
                                      <p:cBhvr>
                                        <p:cTn id="27" dur="500"/>
                                        <p:tgtEl>
                                          <p:spTgt spid="2765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t>RISC Instruction Formats</a:t>
            </a:r>
          </a:p>
        </p:txBody>
      </p:sp>
      <p:sp>
        <p:nvSpPr>
          <p:cNvPr id="4" name="Slide Number Placeholder 3"/>
          <p:cNvSpPr>
            <a:spLocks noGrp="1"/>
          </p:cNvSpPr>
          <p:nvPr>
            <p:ph type="sldNum" sz="quarter" idx="12"/>
          </p:nvPr>
        </p:nvSpPr>
        <p:spPr/>
        <p:txBody>
          <a:bodyPr/>
          <a:lstStyle/>
          <a:p>
            <a:fld id="{F99CA075-4F42-474B-A366-6F77DFB6D829}" type="slidenum">
              <a:rPr lang="en-US" smtClean="0"/>
              <a:pPr/>
              <a:t>16</a:t>
            </a:fld>
            <a:endParaRPr lang="en-US"/>
          </a:p>
        </p:txBody>
      </p:sp>
      <p:pic>
        <p:nvPicPr>
          <p:cNvPr id="3" name="Picture 4" descr="A diagram representing the SPARC RISC instruction format.">
            <a:extLst>
              <a:ext uri="{FF2B5EF4-FFF2-40B4-BE49-F238E27FC236}">
                <a16:creationId xmlns:a16="http://schemas.microsoft.com/office/drawing/2014/main" id="{3FBE3CFA-3230-6EA5-C627-F321433C5F10}"/>
              </a:ext>
            </a:extLst>
          </p:cNvPr>
          <p:cNvPicPr>
            <a:picLocks noChangeAspect="1"/>
          </p:cNvPicPr>
          <p:nvPr/>
        </p:nvPicPr>
        <p:blipFill rotWithShape="1">
          <a:blip r:embed="rId2"/>
          <a:srcRect l="6455" t="19255" r="7160" b="19876"/>
          <a:stretch/>
        </p:blipFill>
        <p:spPr>
          <a:xfrm>
            <a:off x="302360" y="1808350"/>
            <a:ext cx="8534550" cy="3412125"/>
          </a:xfrm>
          <a:prstGeom prst="rect">
            <a:avLst/>
          </a:prstGeom>
        </p:spPr>
      </p:pic>
      <p:sp>
        <p:nvSpPr>
          <p:cNvPr id="2" name="TextBox 1">
            <a:extLst>
              <a:ext uri="{FF2B5EF4-FFF2-40B4-BE49-F238E27FC236}">
                <a16:creationId xmlns:a16="http://schemas.microsoft.com/office/drawing/2014/main" id="{9383D728-30F5-BC13-C087-D1DEF80A16C1}"/>
              </a:ext>
            </a:extLst>
          </p:cNvPr>
          <p:cNvSpPr txBox="1"/>
          <p:nvPr/>
        </p:nvSpPr>
        <p:spPr>
          <a:xfrm>
            <a:off x="914400" y="5386975"/>
            <a:ext cx="6858000" cy="369332"/>
          </a:xfrm>
          <a:prstGeom prst="rect">
            <a:avLst/>
          </a:prstGeom>
          <a:noFill/>
        </p:spPr>
        <p:txBody>
          <a:bodyPr wrap="square" rtlCol="0">
            <a:spAutoFit/>
          </a:bodyPr>
          <a:lstStyle/>
          <a:p>
            <a:pPr algn="ctr"/>
            <a:r>
              <a:rPr lang="en-US" b="1" dirty="0">
                <a:latin typeface="+mj-lt"/>
              </a:rPr>
              <a:t>SPARC RISC Instruction Formats (Complete set)</a:t>
            </a:r>
          </a:p>
        </p:txBody>
      </p:sp>
    </p:spTree>
    <p:extLst>
      <p:ext uri="{BB962C8B-B14F-4D97-AF65-F5344CB8AC3E}">
        <p14:creationId xmlns:p14="http://schemas.microsoft.com/office/powerpoint/2010/main" val="3516332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t>RISC Features</a:t>
            </a:r>
          </a:p>
        </p:txBody>
      </p:sp>
      <p:sp>
        <p:nvSpPr>
          <p:cNvPr id="41987" name="Rectangle 3"/>
          <p:cNvSpPr>
            <a:spLocks noGrp="1" noChangeArrowheads="1"/>
          </p:cNvSpPr>
          <p:nvPr>
            <p:ph idx="1"/>
          </p:nvPr>
        </p:nvSpPr>
        <p:spPr/>
        <p:txBody>
          <a:bodyPr>
            <a:normAutofit lnSpcReduction="10000"/>
          </a:bodyPr>
          <a:lstStyle/>
          <a:p>
            <a:pPr>
              <a:lnSpc>
                <a:spcPct val="90000"/>
              </a:lnSpc>
            </a:pPr>
            <a:r>
              <a:rPr lang="en-US" sz="3600" dirty="0"/>
              <a:t>Limited addressing modes reduce complicated hardware.</a:t>
            </a:r>
          </a:p>
          <a:p>
            <a:pPr>
              <a:lnSpc>
                <a:spcPct val="90000"/>
              </a:lnSpc>
            </a:pPr>
            <a:r>
              <a:rPr lang="en-US" sz="3600" dirty="0"/>
              <a:t>Register-oriented instruction set reduces memory accesses</a:t>
            </a:r>
          </a:p>
          <a:p>
            <a:pPr>
              <a:lnSpc>
                <a:spcPct val="90000"/>
              </a:lnSpc>
            </a:pPr>
            <a:r>
              <a:rPr lang="en-US" sz="3600" dirty="0"/>
              <a:t>Large bank of registers</a:t>
            </a:r>
          </a:p>
          <a:p>
            <a:pPr lvl="1">
              <a:lnSpc>
                <a:spcPct val="90000"/>
              </a:lnSpc>
            </a:pPr>
            <a:r>
              <a:rPr lang="en-US" sz="3600" dirty="0"/>
              <a:t>Reduce memory accesses</a:t>
            </a:r>
          </a:p>
          <a:p>
            <a:pPr lvl="1">
              <a:lnSpc>
                <a:spcPct val="90000"/>
              </a:lnSpc>
            </a:pPr>
            <a:r>
              <a:rPr lang="en-US" sz="3600" dirty="0"/>
              <a:t>Efficient procedure calls</a:t>
            </a:r>
          </a:p>
        </p:txBody>
      </p:sp>
      <p:sp>
        <p:nvSpPr>
          <p:cNvPr id="4" name="Slide Number Placeholder 3"/>
          <p:cNvSpPr>
            <a:spLocks noGrp="1"/>
          </p:cNvSpPr>
          <p:nvPr>
            <p:ph type="sldNum" sz="quarter" idx="12"/>
          </p:nvPr>
        </p:nvSpPr>
        <p:spPr/>
        <p:txBody>
          <a:bodyPr/>
          <a:lstStyle/>
          <a:p>
            <a:fld id="{39C18E86-6B57-4714-A392-760938976BF2}" type="slidenum">
              <a:rPr lang="en-US" smtClean="0"/>
              <a:pPr/>
              <a:t>17</a:t>
            </a:fld>
            <a:endParaRPr lang="en-US"/>
          </a:p>
        </p:txBody>
      </p:sp>
    </p:spTree>
    <p:extLst>
      <p:ext uri="{BB962C8B-B14F-4D97-AF65-F5344CB8AC3E}">
        <p14:creationId xmlns:p14="http://schemas.microsoft.com/office/powerpoint/2010/main" val="1731489923"/>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animEffect transition="in" filter="fade">
                                      <p:cBhvr>
                                        <p:cTn id="7" dur="500"/>
                                        <p:tgtEl>
                                          <p:spTgt spid="419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987">
                                            <p:txEl>
                                              <p:pRg st="1" end="1"/>
                                            </p:txEl>
                                          </p:spTgt>
                                        </p:tgtEl>
                                        <p:attrNameLst>
                                          <p:attrName>style.visibility</p:attrName>
                                        </p:attrNameLst>
                                      </p:cBhvr>
                                      <p:to>
                                        <p:strVal val="visible"/>
                                      </p:to>
                                    </p:set>
                                    <p:animEffect transition="in" filter="fade">
                                      <p:cBhvr>
                                        <p:cTn id="12" dur="500"/>
                                        <p:tgtEl>
                                          <p:spTgt spid="4198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1987">
                                            <p:txEl>
                                              <p:pRg st="2" end="2"/>
                                            </p:txEl>
                                          </p:spTgt>
                                        </p:tgtEl>
                                        <p:attrNameLst>
                                          <p:attrName>style.visibility</p:attrName>
                                        </p:attrNameLst>
                                      </p:cBhvr>
                                      <p:to>
                                        <p:strVal val="visible"/>
                                      </p:to>
                                    </p:set>
                                    <p:animEffect transition="in" filter="fade">
                                      <p:cBhvr>
                                        <p:cTn id="17" dur="500"/>
                                        <p:tgtEl>
                                          <p:spTgt spid="41987">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41987">
                                            <p:txEl>
                                              <p:pRg st="3" end="3"/>
                                            </p:txEl>
                                          </p:spTgt>
                                        </p:tgtEl>
                                        <p:attrNameLst>
                                          <p:attrName>style.visibility</p:attrName>
                                        </p:attrNameLst>
                                      </p:cBhvr>
                                      <p:to>
                                        <p:strVal val="visible"/>
                                      </p:to>
                                    </p:set>
                                    <p:animEffect transition="in" filter="fade">
                                      <p:cBhvr>
                                        <p:cTn id="20" dur="500"/>
                                        <p:tgtEl>
                                          <p:spTgt spid="41987">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41987">
                                            <p:txEl>
                                              <p:pRg st="4" end="4"/>
                                            </p:txEl>
                                          </p:spTgt>
                                        </p:tgtEl>
                                        <p:attrNameLst>
                                          <p:attrName>style.visibility</p:attrName>
                                        </p:attrNameLst>
                                      </p:cBhvr>
                                      <p:to>
                                        <p:strVal val="visible"/>
                                      </p:to>
                                    </p:set>
                                    <p:animEffect transition="in" filter="fade">
                                      <p:cBhvr>
                                        <p:cTn id="23" dur="500"/>
                                        <p:tgtEl>
                                          <p:spTgt spid="4198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en-US" dirty="0"/>
              <a:t>Hardware and Software</a:t>
            </a:r>
          </a:p>
        </p:txBody>
      </p:sp>
      <p:sp>
        <p:nvSpPr>
          <p:cNvPr id="71683" name="Rectangle 3"/>
          <p:cNvSpPr>
            <a:spLocks noGrp="1" noChangeArrowheads="1"/>
          </p:cNvSpPr>
          <p:nvPr>
            <p:ph idx="1"/>
          </p:nvPr>
        </p:nvSpPr>
        <p:spPr/>
        <p:txBody>
          <a:bodyPr/>
          <a:lstStyle/>
          <a:p>
            <a:r>
              <a:rPr lang="en-US" dirty="0"/>
              <a:t>Hardware and software are logically equivalent.  (But there must be some hardware someplace!)</a:t>
            </a:r>
          </a:p>
          <a:p>
            <a:r>
              <a:rPr lang="en-US" dirty="0"/>
              <a:t>So, computer designers have a choice of implementing with hardware or software.</a:t>
            </a:r>
          </a:p>
        </p:txBody>
      </p:sp>
      <p:sp>
        <p:nvSpPr>
          <p:cNvPr id="4" name="Slide Number Placeholder 3"/>
          <p:cNvSpPr>
            <a:spLocks noGrp="1"/>
          </p:cNvSpPr>
          <p:nvPr>
            <p:ph type="sldNum" sz="quarter" idx="12"/>
          </p:nvPr>
        </p:nvSpPr>
        <p:spPr/>
        <p:txBody>
          <a:bodyPr/>
          <a:lstStyle/>
          <a:p>
            <a:fld id="{39C18E86-6B57-4714-A392-760938976BF2}" type="slidenum">
              <a:rPr lang="en-US" smtClean="0"/>
              <a:pPr/>
              <a:t>18</a:t>
            </a:fld>
            <a:endParaRPr lang="en-US"/>
          </a:p>
        </p:txBody>
      </p:sp>
    </p:spTree>
    <p:extLst>
      <p:ext uri="{BB962C8B-B14F-4D97-AF65-F5344CB8AC3E}">
        <p14:creationId xmlns:p14="http://schemas.microsoft.com/office/powerpoint/2010/main" val="1726671139"/>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683">
                                            <p:txEl>
                                              <p:pRg st="1" end="1"/>
                                            </p:txEl>
                                          </p:spTgt>
                                        </p:tgtEl>
                                        <p:attrNameLst>
                                          <p:attrName>style.visibility</p:attrName>
                                        </p:attrNameLst>
                                      </p:cBhvr>
                                      <p:to>
                                        <p:strVal val="visible"/>
                                      </p:to>
                                    </p:set>
                                    <p:animEffect transition="in" filter="fade">
                                      <p:cBhvr>
                                        <p:cTn id="7" dur="500"/>
                                        <p:tgtEl>
                                          <p:spTgt spid="7168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normAutofit fontScale="90000"/>
          </a:bodyPr>
          <a:lstStyle/>
          <a:p>
            <a:r>
              <a:rPr lang="en-US" dirty="0"/>
              <a:t>Microprogrammed Control Unit Implementation</a:t>
            </a:r>
          </a:p>
        </p:txBody>
      </p:sp>
      <p:sp>
        <p:nvSpPr>
          <p:cNvPr id="72707" name="Rectangle 3"/>
          <p:cNvSpPr>
            <a:spLocks noGrp="1" noChangeArrowheads="1"/>
          </p:cNvSpPr>
          <p:nvPr>
            <p:ph idx="1"/>
          </p:nvPr>
        </p:nvSpPr>
        <p:spPr/>
        <p:txBody>
          <a:bodyPr>
            <a:normAutofit/>
          </a:bodyPr>
          <a:lstStyle/>
          <a:p>
            <a:pPr>
              <a:spcBef>
                <a:spcPts val="0"/>
              </a:spcBef>
            </a:pPr>
            <a:r>
              <a:rPr lang="en-US" dirty="0"/>
              <a:t>Microcode: programs stored in ROM that replace hardwired CPU instructions</a:t>
            </a:r>
          </a:p>
          <a:p>
            <a:pPr>
              <a:spcBef>
                <a:spcPts val="0"/>
              </a:spcBef>
            </a:pPr>
            <a:r>
              <a:rPr lang="en-US" dirty="0"/>
              <a:t>Advantages</a:t>
            </a:r>
          </a:p>
          <a:p>
            <a:pPr lvl="1">
              <a:spcBef>
                <a:spcPts val="0"/>
              </a:spcBef>
            </a:pPr>
            <a:r>
              <a:rPr lang="en-US" dirty="0"/>
              <a:t>More flexible</a:t>
            </a:r>
          </a:p>
          <a:p>
            <a:pPr lvl="1">
              <a:spcBef>
                <a:spcPts val="0"/>
              </a:spcBef>
            </a:pPr>
            <a:r>
              <a:rPr lang="en-US" dirty="0"/>
              <a:t>Easier to implement complex instructions</a:t>
            </a:r>
          </a:p>
          <a:p>
            <a:pPr lvl="1">
              <a:spcBef>
                <a:spcPts val="0"/>
              </a:spcBef>
            </a:pPr>
            <a:r>
              <a:rPr lang="en-US" dirty="0"/>
              <a:t>Can emulate other CPUs</a:t>
            </a:r>
          </a:p>
          <a:p>
            <a:pPr lvl="1">
              <a:spcBef>
                <a:spcPts val="0"/>
              </a:spcBef>
            </a:pPr>
            <a:r>
              <a:rPr lang="en-US" dirty="0"/>
              <a:t>Can be changed!</a:t>
            </a:r>
          </a:p>
          <a:p>
            <a:pPr>
              <a:spcBef>
                <a:spcPts val="0"/>
              </a:spcBef>
            </a:pPr>
            <a:r>
              <a:rPr lang="en-US" dirty="0"/>
              <a:t>Disadvantage</a:t>
            </a:r>
          </a:p>
          <a:p>
            <a:pPr lvl="1">
              <a:spcBef>
                <a:spcPts val="0"/>
              </a:spcBef>
            </a:pPr>
            <a:r>
              <a:rPr lang="en-US" dirty="0"/>
              <a:t>Usually requires more clock cycles </a:t>
            </a:r>
          </a:p>
        </p:txBody>
      </p:sp>
      <p:sp>
        <p:nvSpPr>
          <p:cNvPr id="4" name="Slide Number Placeholder 3"/>
          <p:cNvSpPr>
            <a:spLocks noGrp="1"/>
          </p:cNvSpPr>
          <p:nvPr>
            <p:ph type="sldNum" sz="quarter" idx="12"/>
          </p:nvPr>
        </p:nvSpPr>
        <p:spPr/>
        <p:txBody>
          <a:bodyPr/>
          <a:lstStyle/>
          <a:p>
            <a:fld id="{39C18E86-6B57-4714-A392-760938976BF2}" type="slidenum">
              <a:rPr lang="en-US" smtClean="0"/>
              <a:pPr/>
              <a:t>19</a:t>
            </a:fld>
            <a:endParaRPr lang="en-US"/>
          </a:p>
        </p:txBody>
      </p:sp>
    </p:spTree>
    <p:extLst>
      <p:ext uri="{BB962C8B-B14F-4D97-AF65-F5344CB8AC3E}">
        <p14:creationId xmlns:p14="http://schemas.microsoft.com/office/powerpoint/2010/main" val="692772448"/>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2707">
                                            <p:txEl>
                                              <p:pRg st="1" end="1"/>
                                            </p:txEl>
                                          </p:spTgt>
                                        </p:tgtEl>
                                        <p:attrNameLst>
                                          <p:attrName>style.visibility</p:attrName>
                                        </p:attrNameLst>
                                      </p:cBhvr>
                                      <p:to>
                                        <p:strVal val="visible"/>
                                      </p:to>
                                    </p:set>
                                    <p:animEffect transition="in" filter="fade">
                                      <p:cBhvr>
                                        <p:cTn id="7" dur="500"/>
                                        <p:tgtEl>
                                          <p:spTgt spid="72707">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2707">
                                            <p:txEl>
                                              <p:pRg st="2" end="2"/>
                                            </p:txEl>
                                          </p:spTgt>
                                        </p:tgtEl>
                                        <p:attrNameLst>
                                          <p:attrName>style.visibility</p:attrName>
                                        </p:attrNameLst>
                                      </p:cBhvr>
                                      <p:to>
                                        <p:strVal val="visible"/>
                                      </p:to>
                                    </p:set>
                                    <p:animEffect transition="in" filter="fade">
                                      <p:cBhvr>
                                        <p:cTn id="10" dur="500"/>
                                        <p:tgtEl>
                                          <p:spTgt spid="72707">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72707">
                                            <p:txEl>
                                              <p:pRg st="3" end="3"/>
                                            </p:txEl>
                                          </p:spTgt>
                                        </p:tgtEl>
                                        <p:attrNameLst>
                                          <p:attrName>style.visibility</p:attrName>
                                        </p:attrNameLst>
                                      </p:cBhvr>
                                      <p:to>
                                        <p:strVal val="visible"/>
                                      </p:to>
                                    </p:set>
                                    <p:animEffect transition="in" filter="fade">
                                      <p:cBhvr>
                                        <p:cTn id="13" dur="500"/>
                                        <p:tgtEl>
                                          <p:spTgt spid="72707">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72707">
                                            <p:txEl>
                                              <p:pRg st="4" end="4"/>
                                            </p:txEl>
                                          </p:spTgt>
                                        </p:tgtEl>
                                        <p:attrNameLst>
                                          <p:attrName>style.visibility</p:attrName>
                                        </p:attrNameLst>
                                      </p:cBhvr>
                                      <p:to>
                                        <p:strVal val="visible"/>
                                      </p:to>
                                    </p:set>
                                    <p:animEffect transition="in" filter="fade">
                                      <p:cBhvr>
                                        <p:cTn id="16" dur="500"/>
                                        <p:tgtEl>
                                          <p:spTgt spid="72707">
                                            <p:txEl>
                                              <p:pRg st="4" end="4"/>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72707">
                                            <p:txEl>
                                              <p:pRg st="5" end="5"/>
                                            </p:txEl>
                                          </p:spTgt>
                                        </p:tgtEl>
                                        <p:attrNameLst>
                                          <p:attrName>style.visibility</p:attrName>
                                        </p:attrNameLst>
                                      </p:cBhvr>
                                      <p:to>
                                        <p:strVal val="visible"/>
                                      </p:to>
                                    </p:set>
                                    <p:animEffect transition="in" filter="fade">
                                      <p:cBhvr>
                                        <p:cTn id="19" dur="500"/>
                                        <p:tgtEl>
                                          <p:spTgt spid="72707">
                                            <p:txEl>
                                              <p:pRg st="5"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72707">
                                            <p:txEl>
                                              <p:pRg st="6" end="6"/>
                                            </p:txEl>
                                          </p:spTgt>
                                        </p:tgtEl>
                                        <p:attrNameLst>
                                          <p:attrName>style.visibility</p:attrName>
                                        </p:attrNameLst>
                                      </p:cBhvr>
                                      <p:to>
                                        <p:strVal val="visible"/>
                                      </p:to>
                                    </p:set>
                                    <p:animEffect transition="in" filter="fade">
                                      <p:cBhvr>
                                        <p:cTn id="24" dur="500"/>
                                        <p:tgtEl>
                                          <p:spTgt spid="72707">
                                            <p:txEl>
                                              <p:pRg st="6" end="6"/>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72707">
                                            <p:txEl>
                                              <p:pRg st="7" end="7"/>
                                            </p:txEl>
                                          </p:spTgt>
                                        </p:tgtEl>
                                        <p:attrNameLst>
                                          <p:attrName>style.visibility</p:attrName>
                                        </p:attrNameLst>
                                      </p:cBhvr>
                                      <p:to>
                                        <p:strVal val="visible"/>
                                      </p:to>
                                    </p:set>
                                    <p:animEffect transition="in" filter="fade">
                                      <p:cBhvr>
                                        <p:cTn id="27" dur="500"/>
                                        <p:tgtEl>
                                          <p:spTgt spid="7270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820D4-EDC7-0ACD-C638-0607D7F8B7C6}"/>
              </a:ext>
            </a:extLst>
          </p:cNvPr>
          <p:cNvSpPr>
            <a:spLocks noGrp="1"/>
          </p:cNvSpPr>
          <p:nvPr>
            <p:ph type="title"/>
          </p:nvPr>
        </p:nvSpPr>
        <p:spPr/>
        <p:txBody>
          <a:bodyPr/>
          <a:lstStyle/>
          <a:p>
            <a:r>
              <a:rPr lang="en-US" dirty="0"/>
              <a:t>Large Memories</a:t>
            </a:r>
          </a:p>
        </p:txBody>
      </p:sp>
      <p:sp>
        <p:nvSpPr>
          <p:cNvPr id="3" name="Content Placeholder 2">
            <a:extLst>
              <a:ext uri="{FF2B5EF4-FFF2-40B4-BE49-F238E27FC236}">
                <a16:creationId xmlns:a16="http://schemas.microsoft.com/office/drawing/2014/main" id="{1378CEB7-377D-7869-9DD0-6F7C6752F1FD}"/>
              </a:ext>
            </a:extLst>
          </p:cNvPr>
          <p:cNvSpPr>
            <a:spLocks noGrp="1"/>
          </p:cNvSpPr>
          <p:nvPr>
            <p:ph idx="1"/>
          </p:nvPr>
        </p:nvSpPr>
        <p:spPr>
          <a:xfrm>
            <a:off x="304800" y="1600200"/>
            <a:ext cx="8686800" cy="4525963"/>
          </a:xfrm>
        </p:spPr>
        <p:txBody>
          <a:bodyPr>
            <a:noAutofit/>
          </a:bodyPr>
          <a:lstStyle/>
          <a:p>
            <a:pPr>
              <a:spcBef>
                <a:spcPts val="600"/>
              </a:spcBef>
            </a:pPr>
            <a:r>
              <a:rPr lang="en-US" sz="2900" dirty="0"/>
              <a:t>Modern computers have memories that can be many gibibytes.</a:t>
            </a:r>
          </a:p>
          <a:p>
            <a:pPr>
              <a:spcBef>
                <a:spcPts val="600"/>
              </a:spcBef>
            </a:pPr>
            <a:r>
              <a:rPr lang="en-US" sz="2900" dirty="0"/>
              <a:t>There are usually not enough bits in an instruction word to address such large memories.</a:t>
            </a:r>
          </a:p>
          <a:p>
            <a:pPr>
              <a:spcBef>
                <a:spcPts val="600"/>
              </a:spcBef>
            </a:pPr>
            <a:r>
              <a:rPr lang="en-US" sz="2900" dirty="0"/>
              <a:t>Modern computer architectures combine the instruction address field with one or more other values to make an </a:t>
            </a:r>
            <a:r>
              <a:rPr lang="en-US" sz="2900" b="1" dirty="0"/>
              <a:t>effective address.</a:t>
            </a:r>
          </a:p>
          <a:p>
            <a:pPr>
              <a:spcBef>
                <a:spcPts val="600"/>
              </a:spcBef>
            </a:pPr>
            <a:r>
              <a:rPr lang="en-US" sz="2900" dirty="0"/>
              <a:t>The effective address goes on the memory address bus.</a:t>
            </a:r>
          </a:p>
        </p:txBody>
      </p:sp>
    </p:spTree>
    <p:extLst>
      <p:ext uri="{BB962C8B-B14F-4D97-AF65-F5344CB8AC3E}">
        <p14:creationId xmlns:p14="http://schemas.microsoft.com/office/powerpoint/2010/main" val="2818493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72DA2-3C38-3049-E171-0DDE490BAF50}"/>
              </a:ext>
            </a:extLst>
          </p:cNvPr>
          <p:cNvSpPr>
            <a:spLocks noGrp="1"/>
          </p:cNvSpPr>
          <p:nvPr>
            <p:ph type="title"/>
          </p:nvPr>
        </p:nvSpPr>
        <p:spPr/>
        <p:txBody>
          <a:bodyPr>
            <a:normAutofit fontScale="90000"/>
          </a:bodyPr>
          <a:lstStyle/>
          <a:p>
            <a:r>
              <a:rPr lang="en-US" dirty="0"/>
              <a:t>Microcode for two TBC Instructions</a:t>
            </a:r>
          </a:p>
        </p:txBody>
      </p:sp>
      <p:pic>
        <p:nvPicPr>
          <p:cNvPr id="5" name="Picture 4" descr="It is not necessary to study this in detail.  The “big idea” is that the control bits necessary to decode and execute an instruction can come from read-only memory.  The slide shows two examples.&#10;&#10;In each example, the bits that must be set to rxrcute the instruction are shown as dots within a grid.">
            <a:extLst>
              <a:ext uri="{FF2B5EF4-FFF2-40B4-BE49-F238E27FC236}">
                <a16:creationId xmlns:a16="http://schemas.microsoft.com/office/drawing/2014/main" id="{0178E5E8-00E8-C3FD-82FB-8540B9DFFB8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00861" y="1524000"/>
            <a:ext cx="7542277" cy="4642339"/>
          </a:xfrm>
          <a:prstGeom prst="rect">
            <a:avLst/>
          </a:prstGeom>
        </p:spPr>
      </p:pic>
    </p:spTree>
    <p:extLst>
      <p:ext uri="{BB962C8B-B14F-4D97-AF65-F5344CB8AC3E}">
        <p14:creationId xmlns:p14="http://schemas.microsoft.com/office/powerpoint/2010/main" val="2511821134"/>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en-US"/>
              <a:t>Hardware Implementation</a:t>
            </a:r>
          </a:p>
        </p:txBody>
      </p:sp>
      <p:sp>
        <p:nvSpPr>
          <p:cNvPr id="70659" name="Rectangle 3"/>
          <p:cNvSpPr>
            <a:spLocks noGrp="1" noChangeArrowheads="1"/>
          </p:cNvSpPr>
          <p:nvPr>
            <p:ph idx="1"/>
          </p:nvPr>
        </p:nvSpPr>
        <p:spPr/>
        <p:txBody>
          <a:bodyPr/>
          <a:lstStyle/>
          <a:p>
            <a:r>
              <a:rPr lang="en-US" dirty="0"/>
              <a:t>Hardware implementation – operations are implemented using logic gates</a:t>
            </a:r>
          </a:p>
          <a:p>
            <a:r>
              <a:rPr lang="en-US" dirty="0"/>
              <a:t>Advantages:</a:t>
            </a:r>
          </a:p>
          <a:p>
            <a:pPr lvl="1"/>
            <a:r>
              <a:rPr lang="en-US" dirty="0"/>
              <a:t>Speed</a:t>
            </a:r>
          </a:p>
          <a:p>
            <a:pPr lvl="1"/>
            <a:r>
              <a:rPr lang="en-US" dirty="0"/>
              <a:t>RISC designs are simple and typically implemented in hardware</a:t>
            </a:r>
          </a:p>
        </p:txBody>
      </p:sp>
      <p:sp>
        <p:nvSpPr>
          <p:cNvPr id="4" name="Slide Number Placeholder 3"/>
          <p:cNvSpPr>
            <a:spLocks noGrp="1"/>
          </p:cNvSpPr>
          <p:nvPr>
            <p:ph type="sldNum" sz="quarter" idx="12"/>
          </p:nvPr>
        </p:nvSpPr>
        <p:spPr/>
        <p:txBody>
          <a:bodyPr/>
          <a:lstStyle/>
          <a:p>
            <a:fld id="{39C18E86-6B57-4714-A392-760938976BF2}" type="slidenum">
              <a:rPr lang="en-US" smtClean="0"/>
              <a:pPr/>
              <a:t>21</a:t>
            </a:fld>
            <a:endParaRPr lang="en-US"/>
          </a:p>
        </p:txBody>
      </p:sp>
    </p:spTree>
    <p:extLst>
      <p:ext uri="{BB962C8B-B14F-4D97-AF65-F5344CB8AC3E}">
        <p14:creationId xmlns:p14="http://schemas.microsoft.com/office/powerpoint/2010/main" val="524030701"/>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0659">
                                            <p:txEl>
                                              <p:pRg st="1" end="1"/>
                                            </p:txEl>
                                          </p:spTgt>
                                        </p:tgtEl>
                                        <p:attrNameLst>
                                          <p:attrName>style.visibility</p:attrName>
                                        </p:attrNameLst>
                                      </p:cBhvr>
                                      <p:to>
                                        <p:strVal val="visible"/>
                                      </p:to>
                                    </p:set>
                                    <p:animEffect transition="in" filter="fade">
                                      <p:cBhvr>
                                        <p:cTn id="7" dur="500"/>
                                        <p:tgtEl>
                                          <p:spTgt spid="70659">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0659">
                                            <p:txEl>
                                              <p:pRg st="2" end="2"/>
                                            </p:txEl>
                                          </p:spTgt>
                                        </p:tgtEl>
                                        <p:attrNameLst>
                                          <p:attrName>style.visibility</p:attrName>
                                        </p:attrNameLst>
                                      </p:cBhvr>
                                      <p:to>
                                        <p:strVal val="visible"/>
                                      </p:to>
                                    </p:set>
                                    <p:animEffect transition="in" filter="fade">
                                      <p:cBhvr>
                                        <p:cTn id="10" dur="500"/>
                                        <p:tgtEl>
                                          <p:spTgt spid="70659">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70659">
                                            <p:txEl>
                                              <p:pRg st="3" end="3"/>
                                            </p:txEl>
                                          </p:spTgt>
                                        </p:tgtEl>
                                        <p:attrNameLst>
                                          <p:attrName>style.visibility</p:attrName>
                                        </p:attrNameLst>
                                      </p:cBhvr>
                                      <p:to>
                                        <p:strVal val="visible"/>
                                      </p:to>
                                    </p:set>
                                    <p:animEffect transition="in" filter="fade">
                                      <p:cBhvr>
                                        <p:cTn id="13" dur="500"/>
                                        <p:tgtEl>
                                          <p:spTgt spid="7065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685298" y="608402"/>
            <a:ext cx="7996478" cy="641890"/>
          </a:xfrm>
        </p:spPr>
        <p:txBody>
          <a:bodyPr>
            <a:normAutofit fontScale="90000"/>
          </a:bodyPr>
          <a:lstStyle/>
          <a:p>
            <a:r>
              <a:rPr lang="en-US"/>
              <a:t>Complex Instruction-Set Computers</a:t>
            </a:r>
          </a:p>
        </p:txBody>
      </p:sp>
      <p:sp>
        <p:nvSpPr>
          <p:cNvPr id="25603" name="Rectangle 3"/>
          <p:cNvSpPr>
            <a:spLocks noGrp="1" noChangeArrowheads="1"/>
          </p:cNvSpPr>
          <p:nvPr>
            <p:ph idx="1"/>
          </p:nvPr>
        </p:nvSpPr>
        <p:spPr/>
        <p:txBody>
          <a:bodyPr>
            <a:normAutofit/>
          </a:bodyPr>
          <a:lstStyle/>
          <a:p>
            <a:r>
              <a:rPr lang="en-US" dirty="0"/>
              <a:t>Many different kinds of instructions</a:t>
            </a:r>
          </a:p>
          <a:p>
            <a:r>
              <a:rPr lang="en-US" dirty="0"/>
              <a:t>Many different instruction formats</a:t>
            </a:r>
          </a:p>
          <a:p>
            <a:r>
              <a:rPr lang="en-US" dirty="0"/>
              <a:t>Several different instruction lengths</a:t>
            </a:r>
          </a:p>
          <a:p>
            <a:r>
              <a:rPr lang="en-US" dirty="0"/>
              <a:t>A few different operation code lengths</a:t>
            </a:r>
          </a:p>
          <a:p>
            <a:r>
              <a:rPr lang="en-US" dirty="0"/>
              <a:t>Often things done in high-level languages can be performed in one instruction.</a:t>
            </a:r>
          </a:p>
          <a:p>
            <a:r>
              <a:rPr lang="en-US" dirty="0"/>
              <a:t>Emphasis is on flexibility</a:t>
            </a:r>
          </a:p>
        </p:txBody>
      </p:sp>
      <p:sp>
        <p:nvSpPr>
          <p:cNvPr id="5" name="Slide Number Placeholder 4"/>
          <p:cNvSpPr>
            <a:spLocks noGrp="1"/>
          </p:cNvSpPr>
          <p:nvPr>
            <p:ph type="sldNum" sz="quarter" idx="12"/>
          </p:nvPr>
        </p:nvSpPr>
        <p:spPr/>
        <p:txBody>
          <a:bodyPr/>
          <a:lstStyle/>
          <a:p>
            <a:fld id="{39C18E86-6B57-4714-A392-760938976BF2}" type="slidenum">
              <a:rPr lang="en-US" smtClean="0"/>
              <a:pPr/>
              <a:t>22</a:t>
            </a:fld>
            <a:endParaRPr lang="en-US"/>
          </a:p>
        </p:txBody>
      </p:sp>
    </p:spTree>
    <p:extLst>
      <p:ext uri="{BB962C8B-B14F-4D97-AF65-F5344CB8AC3E}">
        <p14:creationId xmlns:p14="http://schemas.microsoft.com/office/powerpoint/2010/main" val="18099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603">
                                            <p:txEl>
                                              <p:pRg st="1" end="1"/>
                                            </p:txEl>
                                          </p:spTgt>
                                        </p:tgtEl>
                                        <p:attrNameLst>
                                          <p:attrName>style.visibility</p:attrName>
                                        </p:attrNameLst>
                                      </p:cBhvr>
                                      <p:to>
                                        <p:strVal val="visible"/>
                                      </p:to>
                                    </p:set>
                                    <p:animEffect transition="in" filter="fade">
                                      <p:cBhvr>
                                        <p:cTn id="7" dur="500"/>
                                        <p:tgtEl>
                                          <p:spTgt spid="2560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603">
                                            <p:txEl>
                                              <p:pRg st="2" end="2"/>
                                            </p:txEl>
                                          </p:spTgt>
                                        </p:tgtEl>
                                        <p:attrNameLst>
                                          <p:attrName>style.visibility</p:attrName>
                                        </p:attrNameLst>
                                      </p:cBhvr>
                                      <p:to>
                                        <p:strVal val="visible"/>
                                      </p:to>
                                    </p:set>
                                    <p:animEffect transition="in" filter="fade">
                                      <p:cBhvr>
                                        <p:cTn id="12" dur="500"/>
                                        <p:tgtEl>
                                          <p:spTgt spid="2560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603">
                                            <p:txEl>
                                              <p:pRg st="3" end="3"/>
                                            </p:txEl>
                                          </p:spTgt>
                                        </p:tgtEl>
                                        <p:attrNameLst>
                                          <p:attrName>style.visibility</p:attrName>
                                        </p:attrNameLst>
                                      </p:cBhvr>
                                      <p:to>
                                        <p:strVal val="visible"/>
                                      </p:to>
                                    </p:set>
                                    <p:animEffect transition="in" filter="fade">
                                      <p:cBhvr>
                                        <p:cTn id="17" dur="500"/>
                                        <p:tgtEl>
                                          <p:spTgt spid="2560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5603">
                                            <p:txEl>
                                              <p:pRg st="4" end="4"/>
                                            </p:txEl>
                                          </p:spTgt>
                                        </p:tgtEl>
                                        <p:attrNameLst>
                                          <p:attrName>style.visibility</p:attrName>
                                        </p:attrNameLst>
                                      </p:cBhvr>
                                      <p:to>
                                        <p:strVal val="visible"/>
                                      </p:to>
                                    </p:set>
                                    <p:animEffect transition="in" filter="fade">
                                      <p:cBhvr>
                                        <p:cTn id="22" dur="500"/>
                                        <p:tgtEl>
                                          <p:spTgt spid="2560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5603">
                                            <p:txEl>
                                              <p:pRg st="5" end="5"/>
                                            </p:txEl>
                                          </p:spTgt>
                                        </p:tgtEl>
                                        <p:attrNameLst>
                                          <p:attrName>style.visibility</p:attrName>
                                        </p:attrNameLst>
                                      </p:cBhvr>
                                      <p:to>
                                        <p:strVal val="visible"/>
                                      </p:to>
                                    </p:set>
                                    <p:animEffect transition="in" filter="fade">
                                      <p:cBhvr>
                                        <p:cTn id="27" dur="500"/>
                                        <p:tgtEl>
                                          <p:spTgt spid="2560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t>CISC Instruction Formats</a:t>
            </a:r>
          </a:p>
        </p:txBody>
      </p:sp>
      <p:sp>
        <p:nvSpPr>
          <p:cNvPr id="4" name="Slide Number Placeholder 3"/>
          <p:cNvSpPr>
            <a:spLocks noGrp="1"/>
          </p:cNvSpPr>
          <p:nvPr>
            <p:ph type="sldNum" sz="quarter" idx="12"/>
          </p:nvPr>
        </p:nvSpPr>
        <p:spPr/>
        <p:txBody>
          <a:bodyPr/>
          <a:lstStyle/>
          <a:p>
            <a:fld id="{F99CA075-4F42-474B-A366-6F77DFB6D829}" type="slidenum">
              <a:rPr lang="en-US" smtClean="0"/>
              <a:pPr/>
              <a:t>23</a:t>
            </a:fld>
            <a:endParaRPr lang="en-US"/>
          </a:p>
        </p:txBody>
      </p:sp>
      <p:pic>
        <p:nvPicPr>
          <p:cNvPr id="5" name="Picture 5" descr="A diagram depicting the Intel 64 and IA-32 architectures instruction format">
            <a:extLst>
              <a:ext uri="{FF2B5EF4-FFF2-40B4-BE49-F238E27FC236}">
                <a16:creationId xmlns:a16="http://schemas.microsoft.com/office/drawing/2014/main" id="{152C4000-BA74-DBFF-9C72-94C5AAFF7E24}"/>
              </a:ext>
            </a:extLst>
          </p:cNvPr>
          <p:cNvPicPr>
            <a:picLocks noChangeAspect="1"/>
          </p:cNvPicPr>
          <p:nvPr/>
        </p:nvPicPr>
        <p:blipFill rotWithShape="1">
          <a:blip r:embed="rId2"/>
          <a:srcRect l="11885" t="11434" r="14139" b="9982"/>
          <a:stretch/>
        </p:blipFill>
        <p:spPr>
          <a:xfrm>
            <a:off x="857724" y="1712849"/>
            <a:ext cx="7437025" cy="4461248"/>
          </a:xfrm>
          <a:prstGeom prst="rect">
            <a:avLst/>
          </a:prstGeom>
        </p:spPr>
      </p:pic>
    </p:spTree>
    <p:extLst>
      <p:ext uri="{BB962C8B-B14F-4D97-AF65-F5344CB8AC3E}">
        <p14:creationId xmlns:p14="http://schemas.microsoft.com/office/powerpoint/2010/main" val="11421682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t>CISC Architecture</a:t>
            </a:r>
          </a:p>
        </p:txBody>
      </p:sp>
      <p:sp>
        <p:nvSpPr>
          <p:cNvPr id="39939" name="Rectangle 3"/>
          <p:cNvSpPr>
            <a:spLocks noGrp="1" noChangeArrowheads="1"/>
          </p:cNvSpPr>
          <p:nvPr>
            <p:ph idx="1"/>
          </p:nvPr>
        </p:nvSpPr>
        <p:spPr/>
        <p:txBody>
          <a:bodyPr vert="horz" lIns="91440" tIns="45720" rIns="91440" bIns="45720" rtlCol="0" anchor="t">
            <a:normAutofit/>
          </a:bodyPr>
          <a:lstStyle/>
          <a:p>
            <a:pPr>
              <a:lnSpc>
                <a:spcPct val="90000"/>
              </a:lnSpc>
            </a:pPr>
            <a:r>
              <a:rPr lang="en-US" sz="3400" dirty="0"/>
              <a:t>Examples</a:t>
            </a:r>
          </a:p>
          <a:p>
            <a:pPr lvl="1">
              <a:lnSpc>
                <a:spcPct val="90000"/>
              </a:lnSpc>
            </a:pPr>
            <a:r>
              <a:rPr lang="en-US" dirty="0">
                <a:latin typeface="Source Serif Pro"/>
                <a:ea typeface="Source Serif Pro"/>
                <a:cs typeface="Times New Roman"/>
              </a:rPr>
              <a:t>Intel x86, IA-32, 64; IBM Z-Series Mainframes; older CPU architectures</a:t>
            </a:r>
          </a:p>
          <a:p>
            <a:pPr>
              <a:lnSpc>
                <a:spcPct val="90000"/>
              </a:lnSpc>
            </a:pPr>
            <a:r>
              <a:rPr lang="en-US" sz="3400" dirty="0"/>
              <a:t>Characteristics</a:t>
            </a:r>
          </a:p>
          <a:p>
            <a:pPr lvl="1">
              <a:lnSpc>
                <a:spcPct val="90000"/>
              </a:lnSpc>
            </a:pPr>
            <a:r>
              <a:rPr lang="en-US" dirty="0"/>
              <a:t>Few general-purpose registers (perhaps 16)</a:t>
            </a:r>
          </a:p>
          <a:p>
            <a:pPr lvl="1">
              <a:lnSpc>
                <a:spcPct val="90000"/>
              </a:lnSpc>
            </a:pPr>
            <a:r>
              <a:rPr lang="en-US" dirty="0"/>
              <a:t>Many addressing modes</a:t>
            </a:r>
          </a:p>
          <a:p>
            <a:pPr lvl="1">
              <a:lnSpc>
                <a:spcPct val="90000"/>
              </a:lnSpc>
            </a:pPr>
            <a:r>
              <a:rPr lang="en-US" dirty="0"/>
              <a:t>Large number of specialized, complex instructions</a:t>
            </a:r>
          </a:p>
          <a:p>
            <a:pPr lvl="1">
              <a:lnSpc>
                <a:spcPct val="90000"/>
              </a:lnSpc>
            </a:pPr>
            <a:r>
              <a:rPr lang="en-US" dirty="0"/>
              <a:t>Instructions are of varying sizes</a:t>
            </a:r>
          </a:p>
        </p:txBody>
      </p:sp>
      <p:sp>
        <p:nvSpPr>
          <p:cNvPr id="4" name="Slide Number Placeholder 3"/>
          <p:cNvSpPr>
            <a:spLocks noGrp="1"/>
          </p:cNvSpPr>
          <p:nvPr>
            <p:ph type="sldNum" sz="quarter" idx="12"/>
          </p:nvPr>
        </p:nvSpPr>
        <p:spPr/>
        <p:txBody>
          <a:bodyPr/>
          <a:lstStyle/>
          <a:p>
            <a:fld id="{39C18E86-6B57-4714-A392-760938976BF2}" type="slidenum">
              <a:rPr lang="en-US" smtClean="0"/>
              <a:pPr/>
              <a:t>24</a:t>
            </a:fld>
            <a:endParaRPr lang="en-US"/>
          </a:p>
        </p:txBody>
      </p:sp>
    </p:spTree>
    <p:extLst>
      <p:ext uri="{BB962C8B-B14F-4D97-AF65-F5344CB8AC3E}">
        <p14:creationId xmlns:p14="http://schemas.microsoft.com/office/powerpoint/2010/main" val="2590262156"/>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939">
                                            <p:txEl>
                                              <p:pRg st="2" end="2"/>
                                            </p:txEl>
                                          </p:spTgt>
                                        </p:tgtEl>
                                        <p:attrNameLst>
                                          <p:attrName>style.visibility</p:attrName>
                                        </p:attrNameLst>
                                      </p:cBhvr>
                                      <p:to>
                                        <p:strVal val="visible"/>
                                      </p:to>
                                    </p:set>
                                    <p:animEffect transition="in" filter="fade">
                                      <p:cBhvr>
                                        <p:cTn id="7" dur="500"/>
                                        <p:tgtEl>
                                          <p:spTgt spid="39939">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9939">
                                            <p:txEl>
                                              <p:pRg st="3" end="3"/>
                                            </p:txEl>
                                          </p:spTgt>
                                        </p:tgtEl>
                                        <p:attrNameLst>
                                          <p:attrName>style.visibility</p:attrName>
                                        </p:attrNameLst>
                                      </p:cBhvr>
                                      <p:to>
                                        <p:strVal val="visible"/>
                                      </p:to>
                                    </p:set>
                                    <p:animEffect transition="in" filter="fade">
                                      <p:cBhvr>
                                        <p:cTn id="10" dur="500"/>
                                        <p:tgtEl>
                                          <p:spTgt spid="39939">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9939">
                                            <p:txEl>
                                              <p:pRg st="4" end="4"/>
                                            </p:txEl>
                                          </p:spTgt>
                                        </p:tgtEl>
                                        <p:attrNameLst>
                                          <p:attrName>style.visibility</p:attrName>
                                        </p:attrNameLst>
                                      </p:cBhvr>
                                      <p:to>
                                        <p:strVal val="visible"/>
                                      </p:to>
                                    </p:set>
                                    <p:animEffect transition="in" filter="fade">
                                      <p:cBhvr>
                                        <p:cTn id="15" dur="500"/>
                                        <p:tgtEl>
                                          <p:spTgt spid="39939">
                                            <p:txEl>
                                              <p:pRg st="4" end="4"/>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9939">
                                            <p:txEl>
                                              <p:pRg st="5" end="5"/>
                                            </p:txEl>
                                          </p:spTgt>
                                        </p:tgtEl>
                                        <p:attrNameLst>
                                          <p:attrName>style.visibility</p:attrName>
                                        </p:attrNameLst>
                                      </p:cBhvr>
                                      <p:to>
                                        <p:strVal val="visible"/>
                                      </p:to>
                                    </p:set>
                                    <p:animEffect transition="in" filter="fade">
                                      <p:cBhvr>
                                        <p:cTn id="20" dur="500"/>
                                        <p:tgtEl>
                                          <p:spTgt spid="39939">
                                            <p:txEl>
                                              <p:pRg st="5" end="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9939">
                                            <p:txEl>
                                              <p:pRg st="6" end="6"/>
                                            </p:txEl>
                                          </p:spTgt>
                                        </p:tgtEl>
                                        <p:attrNameLst>
                                          <p:attrName>style.visibility</p:attrName>
                                        </p:attrNameLst>
                                      </p:cBhvr>
                                      <p:to>
                                        <p:strVal val="visible"/>
                                      </p:to>
                                    </p:set>
                                    <p:animEffect transition="in" filter="fade">
                                      <p:cBhvr>
                                        <p:cTn id="25" dur="500"/>
                                        <p:tgtEl>
                                          <p:spTgt spid="3993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normAutofit fontScale="90000"/>
          </a:bodyPr>
          <a:lstStyle/>
          <a:p>
            <a:r>
              <a:rPr lang="en-US" dirty="0"/>
              <a:t>Limitations of CISC Architecture</a:t>
            </a:r>
          </a:p>
        </p:txBody>
      </p:sp>
      <p:sp>
        <p:nvSpPr>
          <p:cNvPr id="40963" name="Rectangle 3"/>
          <p:cNvSpPr>
            <a:spLocks noGrp="1" noChangeArrowheads="1"/>
          </p:cNvSpPr>
          <p:nvPr>
            <p:ph idx="1"/>
          </p:nvPr>
        </p:nvSpPr>
        <p:spPr/>
        <p:txBody>
          <a:bodyPr>
            <a:noAutofit/>
          </a:bodyPr>
          <a:lstStyle/>
          <a:p>
            <a:pPr>
              <a:lnSpc>
                <a:spcPct val="90000"/>
              </a:lnSpc>
            </a:pPr>
            <a:r>
              <a:rPr lang="en-US" sz="2700" dirty="0"/>
              <a:t>Some instructions are infrequently used by programmers and compilers</a:t>
            </a:r>
          </a:p>
          <a:p>
            <a:pPr>
              <a:lnSpc>
                <a:spcPct val="90000"/>
              </a:lnSpc>
            </a:pPr>
            <a:r>
              <a:rPr lang="en-US" sz="2700" dirty="0"/>
              <a:t>Only a few of the many instructions are used frequently</a:t>
            </a:r>
          </a:p>
          <a:p>
            <a:pPr>
              <a:lnSpc>
                <a:spcPct val="90000"/>
              </a:lnSpc>
            </a:pPr>
            <a:r>
              <a:rPr lang="en-US" sz="2700" dirty="0"/>
              <a:t>Memory references, loads and stores, are slow and account for a significant fraction of all instructions</a:t>
            </a:r>
          </a:p>
          <a:p>
            <a:pPr>
              <a:lnSpc>
                <a:spcPct val="90000"/>
              </a:lnSpc>
            </a:pPr>
            <a:r>
              <a:rPr lang="en-US" sz="2700" dirty="0"/>
              <a:t>Procedure and function calls are a major bottleneck</a:t>
            </a:r>
          </a:p>
          <a:p>
            <a:pPr lvl="1">
              <a:lnSpc>
                <a:spcPct val="90000"/>
              </a:lnSpc>
            </a:pPr>
            <a:r>
              <a:rPr lang="en-US" sz="2700" dirty="0"/>
              <a:t>Passing arguments</a:t>
            </a:r>
          </a:p>
          <a:p>
            <a:pPr lvl="1">
              <a:lnSpc>
                <a:spcPct val="90000"/>
              </a:lnSpc>
            </a:pPr>
            <a:r>
              <a:rPr lang="en-US" sz="2700" dirty="0"/>
              <a:t>Storing and retrieving values in registers</a:t>
            </a:r>
          </a:p>
        </p:txBody>
      </p:sp>
      <p:sp>
        <p:nvSpPr>
          <p:cNvPr id="4" name="Slide Number Placeholder 3"/>
          <p:cNvSpPr>
            <a:spLocks noGrp="1"/>
          </p:cNvSpPr>
          <p:nvPr>
            <p:ph type="sldNum" sz="quarter" idx="12"/>
          </p:nvPr>
        </p:nvSpPr>
        <p:spPr/>
        <p:txBody>
          <a:bodyPr/>
          <a:lstStyle/>
          <a:p>
            <a:fld id="{39C18E86-6B57-4714-A392-760938976BF2}" type="slidenum">
              <a:rPr lang="en-US" smtClean="0"/>
              <a:pPr/>
              <a:t>25</a:t>
            </a:fld>
            <a:endParaRPr lang="en-US"/>
          </a:p>
        </p:txBody>
      </p:sp>
    </p:spTree>
    <p:extLst>
      <p:ext uri="{BB962C8B-B14F-4D97-AF65-F5344CB8AC3E}">
        <p14:creationId xmlns:p14="http://schemas.microsoft.com/office/powerpoint/2010/main" val="3830199679"/>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63">
                                            <p:txEl>
                                              <p:pRg st="1" end="1"/>
                                            </p:txEl>
                                          </p:spTgt>
                                        </p:tgtEl>
                                        <p:attrNameLst>
                                          <p:attrName>style.visibility</p:attrName>
                                        </p:attrNameLst>
                                      </p:cBhvr>
                                      <p:to>
                                        <p:strVal val="visible"/>
                                      </p:to>
                                    </p:set>
                                    <p:animEffect transition="in" filter="fade">
                                      <p:cBhvr>
                                        <p:cTn id="7" dur="500"/>
                                        <p:tgtEl>
                                          <p:spTgt spid="4096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63">
                                            <p:txEl>
                                              <p:pRg st="2" end="2"/>
                                            </p:txEl>
                                          </p:spTgt>
                                        </p:tgtEl>
                                        <p:attrNameLst>
                                          <p:attrName>style.visibility</p:attrName>
                                        </p:attrNameLst>
                                      </p:cBhvr>
                                      <p:to>
                                        <p:strVal val="visible"/>
                                      </p:to>
                                    </p:set>
                                    <p:animEffect transition="in" filter="fade">
                                      <p:cBhvr>
                                        <p:cTn id="12" dur="500"/>
                                        <p:tgtEl>
                                          <p:spTgt spid="4096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63">
                                            <p:txEl>
                                              <p:pRg st="3" end="3"/>
                                            </p:txEl>
                                          </p:spTgt>
                                        </p:tgtEl>
                                        <p:attrNameLst>
                                          <p:attrName>style.visibility</p:attrName>
                                        </p:attrNameLst>
                                      </p:cBhvr>
                                      <p:to>
                                        <p:strVal val="visible"/>
                                      </p:to>
                                    </p:set>
                                    <p:animEffect transition="in" filter="fade">
                                      <p:cBhvr>
                                        <p:cTn id="17" dur="500"/>
                                        <p:tgtEl>
                                          <p:spTgt spid="40963">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40963">
                                            <p:txEl>
                                              <p:pRg st="4" end="4"/>
                                            </p:txEl>
                                          </p:spTgt>
                                        </p:tgtEl>
                                        <p:attrNameLst>
                                          <p:attrName>style.visibility</p:attrName>
                                        </p:attrNameLst>
                                      </p:cBhvr>
                                      <p:to>
                                        <p:strVal val="visible"/>
                                      </p:to>
                                    </p:set>
                                    <p:animEffect transition="in" filter="fade">
                                      <p:cBhvr>
                                        <p:cTn id="20" dur="500"/>
                                        <p:tgtEl>
                                          <p:spTgt spid="40963">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40963">
                                            <p:txEl>
                                              <p:pRg st="5" end="5"/>
                                            </p:txEl>
                                          </p:spTgt>
                                        </p:tgtEl>
                                        <p:attrNameLst>
                                          <p:attrName>style.visibility</p:attrName>
                                        </p:attrNameLst>
                                      </p:cBhvr>
                                      <p:to>
                                        <p:strVal val="visible"/>
                                      </p:to>
                                    </p:set>
                                    <p:animEffect transition="in" filter="fade">
                                      <p:cBhvr>
                                        <p:cTn id="23" dur="500"/>
                                        <p:tgtEl>
                                          <p:spTgt spid="4096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noAutofit/>
          </a:bodyPr>
          <a:lstStyle/>
          <a:p>
            <a:r>
              <a:rPr lang="en-US" dirty="0"/>
              <a:t>CISC vs. RISC Processing</a:t>
            </a:r>
          </a:p>
        </p:txBody>
      </p:sp>
      <p:sp>
        <p:nvSpPr>
          <p:cNvPr id="4" name="Slide Number Placeholder 3"/>
          <p:cNvSpPr>
            <a:spLocks noGrp="1"/>
          </p:cNvSpPr>
          <p:nvPr>
            <p:ph type="sldNum" sz="quarter" idx="12"/>
          </p:nvPr>
        </p:nvSpPr>
        <p:spPr/>
        <p:txBody>
          <a:bodyPr/>
          <a:lstStyle/>
          <a:p>
            <a:fld id="{4CFBF621-279E-4014-9157-FAF31D2925E7}" type="slidenum">
              <a:rPr lang="en-US" smtClean="0"/>
              <a:pPr/>
              <a:t>26</a:t>
            </a:fld>
            <a:endParaRPr lang="en-US"/>
          </a:p>
        </p:txBody>
      </p:sp>
      <p:pic>
        <p:nvPicPr>
          <p:cNvPr id="3" name="Picture 4" descr="A diagram showing CISC versus RISC processing where CISC instructions take more time and RISC instructions.">
            <a:extLst>
              <a:ext uri="{FF2B5EF4-FFF2-40B4-BE49-F238E27FC236}">
                <a16:creationId xmlns:a16="http://schemas.microsoft.com/office/drawing/2014/main" id="{7E41C873-9ADB-8C72-7C59-860E7D6DA918}"/>
              </a:ext>
            </a:extLst>
          </p:cNvPr>
          <p:cNvPicPr>
            <a:picLocks noChangeAspect="1"/>
          </p:cNvPicPr>
          <p:nvPr/>
        </p:nvPicPr>
        <p:blipFill rotWithShape="1">
          <a:blip r:embed="rId2"/>
          <a:srcRect l="9132" t="17553" r="11826" b="31383"/>
          <a:stretch/>
        </p:blipFill>
        <p:spPr>
          <a:xfrm>
            <a:off x="205930" y="2307963"/>
            <a:ext cx="8742780" cy="3194537"/>
          </a:xfrm>
          <a:prstGeom prst="rect">
            <a:avLst/>
          </a:prstGeom>
        </p:spPr>
      </p:pic>
    </p:spTree>
    <p:extLst>
      <p:ext uri="{BB962C8B-B14F-4D97-AF65-F5344CB8AC3E}">
        <p14:creationId xmlns:p14="http://schemas.microsoft.com/office/powerpoint/2010/main" val="1744241002"/>
      </p:ext>
    </p:extLst>
  </p:cSld>
  <p:clrMapOvr>
    <a:masterClrMapping/>
  </p:clrMapOvr>
  <p:transition advClick="0"/>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noAutofit/>
          </a:bodyPr>
          <a:lstStyle/>
          <a:p>
            <a:r>
              <a:rPr lang="en-US" dirty="0"/>
              <a:t>CISC vs. RISC </a:t>
            </a:r>
            <a:br>
              <a:rPr lang="en-US" dirty="0"/>
            </a:br>
            <a:r>
              <a:rPr lang="en-US" dirty="0"/>
              <a:t>Performance Comparison</a:t>
            </a:r>
          </a:p>
        </p:txBody>
      </p:sp>
      <p:sp>
        <p:nvSpPr>
          <p:cNvPr id="47107" name="Rectangle 3"/>
          <p:cNvSpPr>
            <a:spLocks noGrp="1" noChangeArrowheads="1"/>
          </p:cNvSpPr>
          <p:nvPr>
            <p:ph idx="1"/>
          </p:nvPr>
        </p:nvSpPr>
        <p:spPr/>
        <p:txBody>
          <a:bodyPr/>
          <a:lstStyle/>
          <a:p>
            <a:r>
              <a:rPr lang="en-US" sz="2700" dirty="0"/>
              <a:t>RISC </a:t>
            </a:r>
            <a:r>
              <a:rPr lang="en-US" sz="2700" dirty="0">
                <a:sym typeface="Wingdings" charset="2"/>
              </a:rPr>
              <a:t> </a:t>
            </a:r>
            <a:r>
              <a:rPr lang="en-US" sz="2700" dirty="0"/>
              <a:t>Simpler instructions </a:t>
            </a:r>
          </a:p>
          <a:p>
            <a:pPr lvl="1"/>
            <a:r>
              <a:rPr lang="en-US" sz="2400" dirty="0"/>
              <a:t>more instructions required for a program </a:t>
            </a:r>
          </a:p>
          <a:p>
            <a:pPr lvl="1"/>
            <a:r>
              <a:rPr lang="en-US" sz="2400" dirty="0"/>
              <a:t>more memory required to hold program, maybe</a:t>
            </a:r>
          </a:p>
          <a:p>
            <a:r>
              <a:rPr lang="en-US" sz="2700" dirty="0"/>
              <a:t>CISC </a:t>
            </a:r>
            <a:r>
              <a:rPr lang="en-US" sz="2700" dirty="0">
                <a:sym typeface="Wingdings" charset="2"/>
              </a:rPr>
              <a:t></a:t>
            </a:r>
            <a:r>
              <a:rPr lang="en-US" sz="2700" dirty="0"/>
              <a:t> More memory access for data, so more bus traffic and increased cache memory misses</a:t>
            </a:r>
          </a:p>
          <a:p>
            <a:r>
              <a:rPr lang="en-US" sz="2700" dirty="0"/>
              <a:t>More registers would improve CISC performance but there was formerly no space available for them</a:t>
            </a:r>
          </a:p>
          <a:p>
            <a:r>
              <a:rPr lang="en-US" sz="2700" dirty="0"/>
              <a:t>Modern CISC and RISC architectures are becoming similar due to Moore’s Law.</a:t>
            </a:r>
            <a:endParaRPr lang="en-US" sz="2400" dirty="0"/>
          </a:p>
        </p:txBody>
      </p:sp>
      <p:sp>
        <p:nvSpPr>
          <p:cNvPr id="4" name="Slide Number Placeholder 3"/>
          <p:cNvSpPr>
            <a:spLocks noGrp="1"/>
          </p:cNvSpPr>
          <p:nvPr>
            <p:ph type="sldNum" sz="quarter" idx="12"/>
          </p:nvPr>
        </p:nvSpPr>
        <p:spPr/>
        <p:txBody>
          <a:bodyPr/>
          <a:lstStyle/>
          <a:p>
            <a:fld id="{39C18E86-6B57-4714-A392-760938976BF2}" type="slidenum">
              <a:rPr lang="en-US" smtClean="0"/>
              <a:pPr/>
              <a:t>27</a:t>
            </a:fld>
            <a:endParaRPr lang="en-US"/>
          </a:p>
        </p:txBody>
      </p:sp>
    </p:spTree>
    <p:extLst>
      <p:ext uri="{BB962C8B-B14F-4D97-AF65-F5344CB8AC3E}">
        <p14:creationId xmlns:p14="http://schemas.microsoft.com/office/powerpoint/2010/main" val="3004378323"/>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animEffect transition="in" filter="fade">
                                      <p:cBhvr>
                                        <p:cTn id="7" dur="500"/>
                                        <p:tgtEl>
                                          <p:spTgt spid="4710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7107">
                                            <p:txEl>
                                              <p:pRg st="1" end="1"/>
                                            </p:txEl>
                                          </p:spTgt>
                                        </p:tgtEl>
                                        <p:attrNameLst>
                                          <p:attrName>style.visibility</p:attrName>
                                        </p:attrNameLst>
                                      </p:cBhvr>
                                      <p:to>
                                        <p:strVal val="visible"/>
                                      </p:to>
                                    </p:set>
                                    <p:animEffect transition="in" filter="fade">
                                      <p:cBhvr>
                                        <p:cTn id="10" dur="500"/>
                                        <p:tgtEl>
                                          <p:spTgt spid="47107">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7107">
                                            <p:txEl>
                                              <p:pRg st="2" end="2"/>
                                            </p:txEl>
                                          </p:spTgt>
                                        </p:tgtEl>
                                        <p:attrNameLst>
                                          <p:attrName>style.visibility</p:attrName>
                                        </p:attrNameLst>
                                      </p:cBhvr>
                                      <p:to>
                                        <p:strVal val="visible"/>
                                      </p:to>
                                    </p:set>
                                    <p:animEffect transition="in" filter="fade">
                                      <p:cBhvr>
                                        <p:cTn id="13" dur="500"/>
                                        <p:tgtEl>
                                          <p:spTgt spid="47107">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7107">
                                            <p:txEl>
                                              <p:pRg st="3" end="3"/>
                                            </p:txEl>
                                          </p:spTgt>
                                        </p:tgtEl>
                                        <p:attrNameLst>
                                          <p:attrName>style.visibility</p:attrName>
                                        </p:attrNameLst>
                                      </p:cBhvr>
                                      <p:to>
                                        <p:strVal val="visible"/>
                                      </p:to>
                                    </p:set>
                                    <p:animEffect transition="in" filter="fade">
                                      <p:cBhvr>
                                        <p:cTn id="18" dur="500"/>
                                        <p:tgtEl>
                                          <p:spTgt spid="47107">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7107">
                                            <p:txEl>
                                              <p:pRg st="4" end="4"/>
                                            </p:txEl>
                                          </p:spTgt>
                                        </p:tgtEl>
                                        <p:attrNameLst>
                                          <p:attrName>style.visibility</p:attrName>
                                        </p:attrNameLst>
                                      </p:cBhvr>
                                      <p:to>
                                        <p:strVal val="visible"/>
                                      </p:to>
                                    </p:set>
                                    <p:animEffect transition="in" filter="fade">
                                      <p:cBhvr>
                                        <p:cTn id="23" dur="500"/>
                                        <p:tgtEl>
                                          <p:spTgt spid="47107">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7107">
                                            <p:txEl>
                                              <p:pRg st="5" end="5"/>
                                            </p:txEl>
                                          </p:spTgt>
                                        </p:tgtEl>
                                        <p:attrNameLst>
                                          <p:attrName>style.visibility</p:attrName>
                                        </p:attrNameLst>
                                      </p:cBhvr>
                                      <p:to>
                                        <p:strVal val="visible"/>
                                      </p:to>
                                    </p:set>
                                    <p:animEffect transition="in" filter="fade">
                                      <p:cBhvr>
                                        <p:cTn id="28" dur="500"/>
                                        <p:tgtEl>
                                          <p:spTgt spid="4710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en-US"/>
              <a:t>Current and Emerging Trends</a:t>
            </a:r>
          </a:p>
        </p:txBody>
      </p:sp>
      <p:sp>
        <p:nvSpPr>
          <p:cNvPr id="57347" name="Rectangle 3"/>
          <p:cNvSpPr>
            <a:spLocks noGrp="1" noChangeArrowheads="1"/>
          </p:cNvSpPr>
          <p:nvPr>
            <p:ph idx="1"/>
          </p:nvPr>
        </p:nvSpPr>
        <p:spPr/>
        <p:txBody>
          <a:bodyPr vert="horz" lIns="91440" tIns="45720" rIns="91440" bIns="45720" rtlCol="0" anchor="t">
            <a:normAutofit lnSpcReduction="10000"/>
          </a:bodyPr>
          <a:lstStyle/>
          <a:p>
            <a:pPr>
              <a:spcBef>
                <a:spcPts val="367"/>
              </a:spcBef>
            </a:pPr>
            <a:r>
              <a:rPr lang="en-US" sz="2800" dirty="0">
                <a:latin typeface="Source Serif Pro"/>
                <a:ea typeface="Source Serif Pro"/>
                <a:cs typeface="Times New Roman"/>
              </a:rPr>
              <a:t>CISC and RISC are re-converging because of greater chip densities.</a:t>
            </a:r>
          </a:p>
          <a:p>
            <a:pPr>
              <a:spcBef>
                <a:spcPts val="367"/>
              </a:spcBef>
            </a:pPr>
            <a:r>
              <a:rPr lang="en-US" sz="2800" dirty="0">
                <a:latin typeface="Source Serif Pro"/>
                <a:ea typeface="Source Serif Pro"/>
                <a:cs typeface="Times New Roman"/>
              </a:rPr>
              <a:t>“Multi-core” chips: 8, 16, and even more CPUs in a single integrated circuit package.</a:t>
            </a:r>
          </a:p>
          <a:p>
            <a:pPr>
              <a:spcBef>
                <a:spcPts val="367"/>
              </a:spcBef>
            </a:pPr>
            <a:r>
              <a:rPr lang="en-US" sz="2800" dirty="0">
                <a:latin typeface="Source Serif Pro"/>
                <a:ea typeface="Source Serif Pro"/>
                <a:cs typeface="Times New Roman"/>
              </a:rPr>
              <a:t>Cluster computing: Hundreds or thousands of “commodity computers” working together.  Example: the “Big Mac” at Virginia Tech</a:t>
            </a:r>
          </a:p>
          <a:p>
            <a:pPr>
              <a:spcBef>
                <a:spcPts val="367"/>
              </a:spcBef>
            </a:pPr>
            <a:r>
              <a:rPr lang="en-US" sz="2800" dirty="0">
                <a:latin typeface="Source Serif Pro"/>
                <a:ea typeface="Source Serif Pro"/>
                <a:cs typeface="Times New Roman"/>
              </a:rPr>
              <a:t>Parallel computing</a:t>
            </a:r>
          </a:p>
        </p:txBody>
      </p:sp>
      <p:sp>
        <p:nvSpPr>
          <p:cNvPr id="4" name="Slide Number Placeholder 3"/>
          <p:cNvSpPr>
            <a:spLocks noGrp="1"/>
          </p:cNvSpPr>
          <p:nvPr>
            <p:ph type="sldNum" sz="quarter" idx="12"/>
          </p:nvPr>
        </p:nvSpPr>
        <p:spPr>
          <a:xfrm>
            <a:off x="0" y="6400305"/>
            <a:ext cx="1905167" cy="457696"/>
          </a:xfrm>
        </p:spPr>
        <p:txBody>
          <a:bodyPr/>
          <a:lstStyle/>
          <a:p>
            <a:fld id="{39C18E86-6B57-4714-A392-760938976BF2}" type="slidenum">
              <a:rPr lang="en-US" smtClean="0"/>
              <a:pPr/>
              <a:t>28</a:t>
            </a:fld>
            <a:endParaRPr lang="en-US" dirty="0"/>
          </a:p>
        </p:txBody>
      </p:sp>
    </p:spTree>
    <p:extLst>
      <p:ext uri="{BB962C8B-B14F-4D97-AF65-F5344CB8AC3E}">
        <p14:creationId xmlns:p14="http://schemas.microsoft.com/office/powerpoint/2010/main" val="3739555062"/>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7347">
                                            <p:txEl>
                                              <p:pRg st="1" end="1"/>
                                            </p:txEl>
                                          </p:spTgt>
                                        </p:tgtEl>
                                        <p:attrNameLst>
                                          <p:attrName>style.visibility</p:attrName>
                                        </p:attrNameLst>
                                      </p:cBhvr>
                                      <p:to>
                                        <p:strVal val="visible"/>
                                      </p:to>
                                    </p:set>
                                    <p:animEffect transition="in" filter="fade">
                                      <p:cBhvr>
                                        <p:cTn id="7" dur="500"/>
                                        <p:tgtEl>
                                          <p:spTgt spid="5734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7347">
                                            <p:txEl>
                                              <p:pRg st="2" end="2"/>
                                            </p:txEl>
                                          </p:spTgt>
                                        </p:tgtEl>
                                        <p:attrNameLst>
                                          <p:attrName>style.visibility</p:attrName>
                                        </p:attrNameLst>
                                      </p:cBhvr>
                                      <p:to>
                                        <p:strVal val="visible"/>
                                      </p:to>
                                    </p:set>
                                    <p:animEffect transition="in" filter="fade">
                                      <p:cBhvr>
                                        <p:cTn id="12" dur="500"/>
                                        <p:tgtEl>
                                          <p:spTgt spid="5734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7347">
                                            <p:txEl>
                                              <p:pRg st="3" end="3"/>
                                            </p:txEl>
                                          </p:spTgt>
                                        </p:tgtEl>
                                        <p:attrNameLst>
                                          <p:attrName>style.visibility</p:attrName>
                                        </p:attrNameLst>
                                      </p:cBhvr>
                                      <p:to>
                                        <p:strVal val="visible"/>
                                      </p:to>
                                    </p:set>
                                    <p:animEffect transition="in" filter="fade">
                                      <p:cBhvr>
                                        <p:cTn id="17" dur="500"/>
                                        <p:tgtEl>
                                          <p:spTgt spid="5734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normAutofit fontScale="90000"/>
          </a:bodyPr>
          <a:lstStyle/>
          <a:p>
            <a:r>
              <a:rPr lang="en-US" dirty="0"/>
              <a:t>Modern CPU Processing Methods</a:t>
            </a:r>
          </a:p>
        </p:txBody>
      </p:sp>
      <p:sp>
        <p:nvSpPr>
          <p:cNvPr id="60419" name="Rectangle 3"/>
          <p:cNvSpPr>
            <a:spLocks noGrp="1" noChangeArrowheads="1"/>
          </p:cNvSpPr>
          <p:nvPr>
            <p:ph idx="1"/>
          </p:nvPr>
        </p:nvSpPr>
        <p:spPr>
          <a:xfrm>
            <a:off x="685298" y="1821482"/>
            <a:ext cx="7773405" cy="4426257"/>
          </a:xfrm>
        </p:spPr>
        <p:txBody>
          <a:bodyPr/>
          <a:lstStyle/>
          <a:p>
            <a:r>
              <a:rPr lang="en-US" dirty="0"/>
              <a:t>Separate Fetch/Execute Units.</a:t>
            </a:r>
          </a:p>
          <a:p>
            <a:r>
              <a:rPr lang="en-US" dirty="0"/>
              <a:t>Pipelining.</a:t>
            </a:r>
          </a:p>
          <a:p>
            <a:r>
              <a:rPr lang="en-US" dirty="0"/>
              <a:t>Scalar and Vector Processing.</a:t>
            </a:r>
          </a:p>
          <a:p>
            <a:r>
              <a:rPr lang="en-US" dirty="0"/>
              <a:t>Superscalar Processing (multiple functional units.)</a:t>
            </a:r>
          </a:p>
          <a:p>
            <a:endParaRPr lang="en-US" dirty="0"/>
          </a:p>
        </p:txBody>
      </p:sp>
      <p:sp>
        <p:nvSpPr>
          <p:cNvPr id="4" name="Slide Number Placeholder 3"/>
          <p:cNvSpPr>
            <a:spLocks noGrp="1"/>
          </p:cNvSpPr>
          <p:nvPr>
            <p:ph type="sldNum" sz="quarter" idx="12"/>
          </p:nvPr>
        </p:nvSpPr>
        <p:spPr/>
        <p:txBody>
          <a:bodyPr/>
          <a:lstStyle/>
          <a:p>
            <a:fld id="{39C18E86-6B57-4714-A392-760938976BF2}" type="slidenum">
              <a:rPr lang="en-US" smtClean="0"/>
              <a:pPr/>
              <a:t>29</a:t>
            </a:fld>
            <a:endParaRPr lang="en-US"/>
          </a:p>
        </p:txBody>
      </p:sp>
    </p:spTree>
    <p:extLst>
      <p:ext uri="{BB962C8B-B14F-4D97-AF65-F5344CB8AC3E}">
        <p14:creationId xmlns:p14="http://schemas.microsoft.com/office/powerpoint/2010/main" val="1945839908"/>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0419">
                                            <p:txEl>
                                              <p:pRg st="1" end="1"/>
                                            </p:txEl>
                                          </p:spTgt>
                                        </p:tgtEl>
                                        <p:attrNameLst>
                                          <p:attrName>style.visibility</p:attrName>
                                        </p:attrNameLst>
                                      </p:cBhvr>
                                      <p:to>
                                        <p:strVal val="visible"/>
                                      </p:to>
                                    </p:set>
                                    <p:animEffect transition="in" filter="fade">
                                      <p:cBhvr>
                                        <p:cTn id="7" dur="500"/>
                                        <p:tgtEl>
                                          <p:spTgt spid="6041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0419">
                                            <p:txEl>
                                              <p:pRg st="2" end="2"/>
                                            </p:txEl>
                                          </p:spTgt>
                                        </p:tgtEl>
                                        <p:attrNameLst>
                                          <p:attrName>style.visibility</p:attrName>
                                        </p:attrNameLst>
                                      </p:cBhvr>
                                      <p:to>
                                        <p:strVal val="visible"/>
                                      </p:to>
                                    </p:set>
                                    <p:animEffect transition="in" filter="fade">
                                      <p:cBhvr>
                                        <p:cTn id="12" dur="500"/>
                                        <p:tgtEl>
                                          <p:spTgt spid="6041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0419">
                                            <p:txEl>
                                              <p:pRg st="3" end="3"/>
                                            </p:txEl>
                                          </p:spTgt>
                                        </p:tgtEl>
                                        <p:attrNameLst>
                                          <p:attrName>style.visibility</p:attrName>
                                        </p:attrNameLst>
                                      </p:cBhvr>
                                      <p:to>
                                        <p:strVal val="visible"/>
                                      </p:to>
                                    </p:set>
                                    <p:animEffect transition="in" filter="fade">
                                      <p:cBhvr>
                                        <p:cTn id="17" dur="500"/>
                                        <p:tgtEl>
                                          <p:spTgt spid="604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9BE249-C72B-1F6C-004E-1E5A40DCF44C}"/>
              </a:ext>
            </a:extLst>
          </p:cNvPr>
          <p:cNvSpPr>
            <a:spLocks noGrp="1"/>
          </p:cNvSpPr>
          <p:nvPr>
            <p:ph type="title"/>
          </p:nvPr>
        </p:nvSpPr>
        <p:spPr/>
        <p:txBody>
          <a:bodyPr/>
          <a:lstStyle/>
          <a:p>
            <a:r>
              <a:rPr lang="en-US" dirty="0"/>
              <a:t>Addressing Modes</a:t>
            </a:r>
          </a:p>
        </p:txBody>
      </p:sp>
      <p:sp>
        <p:nvSpPr>
          <p:cNvPr id="3" name="Content Placeholder 2">
            <a:extLst>
              <a:ext uri="{FF2B5EF4-FFF2-40B4-BE49-F238E27FC236}">
                <a16:creationId xmlns:a16="http://schemas.microsoft.com/office/drawing/2014/main" id="{DD4940EB-9358-A51F-BC27-A988B3AA0239}"/>
              </a:ext>
            </a:extLst>
          </p:cNvPr>
          <p:cNvSpPr>
            <a:spLocks noGrp="1"/>
          </p:cNvSpPr>
          <p:nvPr>
            <p:ph idx="1"/>
          </p:nvPr>
        </p:nvSpPr>
        <p:spPr/>
        <p:txBody>
          <a:bodyPr/>
          <a:lstStyle/>
          <a:p>
            <a:r>
              <a:rPr lang="en-US" dirty="0"/>
              <a:t>The </a:t>
            </a:r>
            <a:r>
              <a:rPr lang="en-US" b="1" dirty="0"/>
              <a:t>effective address </a:t>
            </a:r>
            <a:r>
              <a:rPr lang="en-US" dirty="0"/>
              <a:t>for an instruction is the address actually used to refer to an operand.</a:t>
            </a:r>
          </a:p>
          <a:p>
            <a:r>
              <a:rPr lang="en-US" dirty="0"/>
              <a:t>Often forming the effective address involves computation to get enough bits to address all of memory.</a:t>
            </a:r>
          </a:p>
          <a:p>
            <a:r>
              <a:rPr lang="en-US" dirty="0"/>
              <a:t>Addressing modes for data access and program flow control (branching) can be different.</a:t>
            </a:r>
          </a:p>
        </p:txBody>
      </p:sp>
    </p:spTree>
    <p:extLst>
      <p:ext uri="{BB962C8B-B14F-4D97-AF65-F5344CB8AC3E}">
        <p14:creationId xmlns:p14="http://schemas.microsoft.com/office/powerpoint/2010/main" val="36320195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normAutofit/>
          </a:bodyPr>
          <a:lstStyle/>
          <a:p>
            <a:r>
              <a:rPr lang="en-US" dirty="0"/>
              <a:t>Separate Fetch-Execute Units</a:t>
            </a:r>
          </a:p>
        </p:txBody>
      </p:sp>
      <p:sp>
        <p:nvSpPr>
          <p:cNvPr id="61443" name="Rectangle 3"/>
          <p:cNvSpPr>
            <a:spLocks noGrp="1" noChangeArrowheads="1"/>
          </p:cNvSpPr>
          <p:nvPr>
            <p:ph idx="1"/>
          </p:nvPr>
        </p:nvSpPr>
        <p:spPr/>
        <p:txBody>
          <a:bodyPr>
            <a:normAutofit lnSpcReduction="10000"/>
          </a:bodyPr>
          <a:lstStyle/>
          <a:p>
            <a:pPr>
              <a:lnSpc>
                <a:spcPct val="90000"/>
              </a:lnSpc>
            </a:pPr>
            <a:r>
              <a:rPr lang="en-US" sz="2900" dirty="0"/>
              <a:t>Fetch Unit</a:t>
            </a:r>
          </a:p>
          <a:p>
            <a:pPr lvl="1">
              <a:lnSpc>
                <a:spcPct val="90000"/>
              </a:lnSpc>
            </a:pPr>
            <a:r>
              <a:rPr lang="en-US" sz="2400" dirty="0"/>
              <a:t>Instruction fetch unit</a:t>
            </a:r>
          </a:p>
          <a:p>
            <a:pPr lvl="1">
              <a:lnSpc>
                <a:spcPct val="90000"/>
              </a:lnSpc>
            </a:pPr>
            <a:r>
              <a:rPr lang="en-US" sz="2400" dirty="0"/>
              <a:t>Instruction decode unit</a:t>
            </a:r>
          </a:p>
          <a:p>
            <a:pPr lvl="2">
              <a:lnSpc>
                <a:spcPct val="90000"/>
              </a:lnSpc>
            </a:pPr>
            <a:r>
              <a:rPr lang="en-US" sz="2000" dirty="0"/>
              <a:t>Determine opcode</a:t>
            </a:r>
          </a:p>
          <a:p>
            <a:pPr lvl="2">
              <a:lnSpc>
                <a:spcPct val="90000"/>
              </a:lnSpc>
            </a:pPr>
            <a:r>
              <a:rPr lang="en-US" sz="2000" dirty="0"/>
              <a:t>Identify type of instruction and operands</a:t>
            </a:r>
          </a:p>
          <a:p>
            <a:pPr lvl="1">
              <a:lnSpc>
                <a:spcPct val="90000"/>
              </a:lnSpc>
            </a:pPr>
            <a:r>
              <a:rPr lang="en-US" sz="2400" dirty="0"/>
              <a:t>Several instructions are fetched in parallel and held in a buffer until decoded and executed</a:t>
            </a:r>
          </a:p>
          <a:p>
            <a:pPr lvl="1">
              <a:lnSpc>
                <a:spcPct val="90000"/>
              </a:lnSpc>
            </a:pPr>
            <a:r>
              <a:rPr lang="en-US" sz="2400" dirty="0"/>
              <a:t>IP – Instruction Pointer register</a:t>
            </a:r>
          </a:p>
          <a:p>
            <a:pPr>
              <a:lnSpc>
                <a:spcPct val="90000"/>
              </a:lnSpc>
            </a:pPr>
            <a:r>
              <a:rPr lang="en-US" sz="2900" dirty="0"/>
              <a:t>Execute Unit</a:t>
            </a:r>
          </a:p>
          <a:p>
            <a:pPr lvl="1">
              <a:lnSpc>
                <a:spcPct val="90000"/>
              </a:lnSpc>
            </a:pPr>
            <a:r>
              <a:rPr lang="en-US" sz="2400" dirty="0"/>
              <a:t>Receives instructions from the decode unit</a:t>
            </a:r>
          </a:p>
          <a:p>
            <a:pPr lvl="1">
              <a:lnSpc>
                <a:spcPct val="90000"/>
              </a:lnSpc>
            </a:pPr>
            <a:r>
              <a:rPr lang="en-US" sz="2400" dirty="0"/>
              <a:t>Appropriate execution unit services the instruction</a:t>
            </a:r>
            <a:br>
              <a:rPr lang="en-US" sz="2400" dirty="0"/>
            </a:br>
            <a:r>
              <a:rPr lang="en-US" sz="2400" dirty="0"/>
              <a:t>(There can be more than one, with specialization</a:t>
            </a:r>
            <a:r>
              <a:rPr lang="en-US" dirty="0"/>
              <a:t>.)</a:t>
            </a:r>
          </a:p>
        </p:txBody>
      </p:sp>
      <p:sp>
        <p:nvSpPr>
          <p:cNvPr id="6" name="Slide Number Placeholder 5"/>
          <p:cNvSpPr>
            <a:spLocks noGrp="1"/>
          </p:cNvSpPr>
          <p:nvPr>
            <p:ph type="sldNum" sz="quarter" idx="12"/>
          </p:nvPr>
        </p:nvSpPr>
        <p:spPr/>
        <p:txBody>
          <a:bodyPr/>
          <a:lstStyle/>
          <a:p>
            <a:fld id="{39C18E86-6B57-4714-A392-760938976BF2}" type="slidenum">
              <a:rPr lang="en-US" smtClean="0"/>
              <a:pPr/>
              <a:t>30</a:t>
            </a:fld>
            <a:endParaRPr lang="en-US"/>
          </a:p>
        </p:txBody>
      </p:sp>
    </p:spTree>
    <p:extLst>
      <p:ext uri="{BB962C8B-B14F-4D97-AF65-F5344CB8AC3E}">
        <p14:creationId xmlns:p14="http://schemas.microsoft.com/office/powerpoint/2010/main" val="83910331"/>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43">
                                            <p:txEl>
                                              <p:pRg st="0" end="0"/>
                                            </p:txEl>
                                          </p:spTgt>
                                        </p:tgtEl>
                                        <p:attrNameLst>
                                          <p:attrName>style.visibility</p:attrName>
                                        </p:attrNameLst>
                                      </p:cBhvr>
                                      <p:to>
                                        <p:strVal val="visible"/>
                                      </p:to>
                                    </p:set>
                                    <p:animEffect transition="in" filter="fade">
                                      <p:cBhvr>
                                        <p:cTn id="7" dur="500"/>
                                        <p:tgtEl>
                                          <p:spTgt spid="6144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1443">
                                            <p:txEl>
                                              <p:pRg st="1" end="1"/>
                                            </p:txEl>
                                          </p:spTgt>
                                        </p:tgtEl>
                                        <p:attrNameLst>
                                          <p:attrName>style.visibility</p:attrName>
                                        </p:attrNameLst>
                                      </p:cBhvr>
                                      <p:to>
                                        <p:strVal val="visible"/>
                                      </p:to>
                                    </p:set>
                                    <p:animEffect transition="in" filter="fade">
                                      <p:cBhvr>
                                        <p:cTn id="10" dur="500"/>
                                        <p:tgtEl>
                                          <p:spTgt spid="6144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1443">
                                            <p:txEl>
                                              <p:pRg st="2" end="2"/>
                                            </p:txEl>
                                          </p:spTgt>
                                        </p:tgtEl>
                                        <p:attrNameLst>
                                          <p:attrName>style.visibility</p:attrName>
                                        </p:attrNameLst>
                                      </p:cBhvr>
                                      <p:to>
                                        <p:strVal val="visible"/>
                                      </p:to>
                                    </p:set>
                                    <p:animEffect transition="in" filter="fade">
                                      <p:cBhvr>
                                        <p:cTn id="13" dur="500"/>
                                        <p:tgtEl>
                                          <p:spTgt spid="6144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1443">
                                            <p:txEl>
                                              <p:pRg st="3" end="3"/>
                                            </p:txEl>
                                          </p:spTgt>
                                        </p:tgtEl>
                                        <p:attrNameLst>
                                          <p:attrName>style.visibility</p:attrName>
                                        </p:attrNameLst>
                                      </p:cBhvr>
                                      <p:to>
                                        <p:strVal val="visible"/>
                                      </p:to>
                                    </p:set>
                                    <p:animEffect transition="in" filter="fade">
                                      <p:cBhvr>
                                        <p:cTn id="16" dur="500"/>
                                        <p:tgtEl>
                                          <p:spTgt spid="6144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1443">
                                            <p:txEl>
                                              <p:pRg st="4" end="4"/>
                                            </p:txEl>
                                          </p:spTgt>
                                        </p:tgtEl>
                                        <p:attrNameLst>
                                          <p:attrName>style.visibility</p:attrName>
                                        </p:attrNameLst>
                                      </p:cBhvr>
                                      <p:to>
                                        <p:strVal val="visible"/>
                                      </p:to>
                                    </p:set>
                                    <p:animEffect transition="in" filter="fade">
                                      <p:cBhvr>
                                        <p:cTn id="19" dur="500"/>
                                        <p:tgtEl>
                                          <p:spTgt spid="6144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61443">
                                            <p:txEl>
                                              <p:pRg st="5" end="5"/>
                                            </p:txEl>
                                          </p:spTgt>
                                        </p:tgtEl>
                                        <p:attrNameLst>
                                          <p:attrName>style.visibility</p:attrName>
                                        </p:attrNameLst>
                                      </p:cBhvr>
                                      <p:to>
                                        <p:strVal val="visible"/>
                                      </p:to>
                                    </p:set>
                                    <p:animEffect transition="in" filter="fade">
                                      <p:cBhvr>
                                        <p:cTn id="24" dur="500"/>
                                        <p:tgtEl>
                                          <p:spTgt spid="6144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61443">
                                            <p:txEl>
                                              <p:pRg st="6" end="6"/>
                                            </p:txEl>
                                          </p:spTgt>
                                        </p:tgtEl>
                                        <p:attrNameLst>
                                          <p:attrName>style.visibility</p:attrName>
                                        </p:attrNameLst>
                                      </p:cBhvr>
                                      <p:to>
                                        <p:strVal val="visible"/>
                                      </p:to>
                                    </p:set>
                                    <p:animEffect transition="in" filter="fade">
                                      <p:cBhvr>
                                        <p:cTn id="29" dur="500"/>
                                        <p:tgtEl>
                                          <p:spTgt spid="61443">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61443">
                                            <p:txEl>
                                              <p:pRg st="7" end="7"/>
                                            </p:txEl>
                                          </p:spTgt>
                                        </p:tgtEl>
                                        <p:attrNameLst>
                                          <p:attrName>style.visibility</p:attrName>
                                        </p:attrNameLst>
                                      </p:cBhvr>
                                      <p:to>
                                        <p:strVal val="visible"/>
                                      </p:to>
                                    </p:set>
                                    <p:animEffect transition="in" filter="fade">
                                      <p:cBhvr>
                                        <p:cTn id="34" dur="500"/>
                                        <p:tgtEl>
                                          <p:spTgt spid="61443">
                                            <p:txEl>
                                              <p:pRg st="7" end="7"/>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61443">
                                            <p:txEl>
                                              <p:pRg st="8" end="8"/>
                                            </p:txEl>
                                          </p:spTgt>
                                        </p:tgtEl>
                                        <p:attrNameLst>
                                          <p:attrName>style.visibility</p:attrName>
                                        </p:attrNameLst>
                                      </p:cBhvr>
                                      <p:to>
                                        <p:strVal val="visible"/>
                                      </p:to>
                                    </p:set>
                                    <p:animEffect transition="in" filter="fade">
                                      <p:cBhvr>
                                        <p:cTn id="37" dur="500"/>
                                        <p:tgtEl>
                                          <p:spTgt spid="61443">
                                            <p:txEl>
                                              <p:pRg st="8" end="8"/>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61443">
                                            <p:txEl>
                                              <p:pRg st="9" end="9"/>
                                            </p:txEl>
                                          </p:spTgt>
                                        </p:tgtEl>
                                        <p:attrNameLst>
                                          <p:attrName>style.visibility</p:attrName>
                                        </p:attrNameLst>
                                      </p:cBhvr>
                                      <p:to>
                                        <p:strVal val="visible"/>
                                      </p:to>
                                    </p:set>
                                    <p:animEffect transition="in" filter="fade">
                                      <p:cBhvr>
                                        <p:cTn id="40" dur="500"/>
                                        <p:tgtEl>
                                          <p:spTgt spid="6144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normAutofit/>
          </a:bodyPr>
          <a:lstStyle/>
          <a:p>
            <a:r>
              <a:rPr lang="en-US" dirty="0"/>
              <a:t>Alternative CPU Organization</a:t>
            </a:r>
          </a:p>
        </p:txBody>
      </p:sp>
      <p:sp>
        <p:nvSpPr>
          <p:cNvPr id="4" name="Slide Number Placeholder 3"/>
          <p:cNvSpPr>
            <a:spLocks noGrp="1"/>
          </p:cNvSpPr>
          <p:nvPr>
            <p:ph type="sldNum" sz="quarter" idx="12"/>
          </p:nvPr>
        </p:nvSpPr>
        <p:spPr/>
        <p:txBody>
          <a:bodyPr/>
          <a:lstStyle/>
          <a:p>
            <a:fld id="{F99CA075-4F42-474B-A366-6F77DFB6D829}" type="slidenum">
              <a:rPr lang="en-US" smtClean="0"/>
              <a:pPr/>
              <a:t>31</a:t>
            </a:fld>
            <a:endParaRPr lang="en-US"/>
          </a:p>
        </p:txBody>
      </p:sp>
      <p:pic>
        <p:nvPicPr>
          <p:cNvPr id="2" name="Picture 2" descr="A diagram depicting a logical fetch unit a logical execution unit and bus to memory.  The units are more interconnected than a traditional architecture allowing faster processing.">
            <a:extLst>
              <a:ext uri="{FF2B5EF4-FFF2-40B4-BE49-F238E27FC236}">
                <a16:creationId xmlns:a16="http://schemas.microsoft.com/office/drawing/2014/main" id="{D16D8DE9-DCDB-9CF6-0D13-72A8AE6333C7}"/>
              </a:ext>
            </a:extLst>
          </p:cNvPr>
          <p:cNvPicPr>
            <a:picLocks noChangeAspect="1"/>
          </p:cNvPicPr>
          <p:nvPr/>
        </p:nvPicPr>
        <p:blipFill rotWithShape="1">
          <a:blip r:embed="rId2"/>
          <a:srcRect l="7108" t="2826" r="32966" b="6956"/>
          <a:stretch/>
        </p:blipFill>
        <p:spPr>
          <a:xfrm>
            <a:off x="1037202" y="1580600"/>
            <a:ext cx="5522687" cy="4707235"/>
          </a:xfrm>
          <a:prstGeom prst="rect">
            <a:avLst/>
          </a:prstGeom>
        </p:spPr>
      </p:pic>
    </p:spTree>
    <p:extLst>
      <p:ext uri="{BB962C8B-B14F-4D97-AF65-F5344CB8AC3E}">
        <p14:creationId xmlns:p14="http://schemas.microsoft.com/office/powerpoint/2010/main" val="132247295"/>
      </p:ext>
    </p:extLst>
  </p:cSld>
  <p:clrMapOvr>
    <a:masterClrMapping/>
  </p:clrMapOvr>
  <p:transition advClick="0"/>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Assembly Lines</a:t>
            </a:r>
          </a:p>
        </p:txBody>
      </p:sp>
      <p:sp>
        <p:nvSpPr>
          <p:cNvPr id="9" name="Content Placeholder 8"/>
          <p:cNvSpPr>
            <a:spLocks noGrp="1"/>
          </p:cNvSpPr>
          <p:nvPr>
            <p:ph sz="half" idx="1"/>
          </p:nvPr>
        </p:nvSpPr>
        <p:spPr/>
        <p:txBody>
          <a:bodyPr>
            <a:normAutofit lnSpcReduction="10000"/>
          </a:bodyPr>
          <a:lstStyle/>
          <a:p>
            <a:r>
              <a:rPr lang="en-US" dirty="0"/>
              <a:t>It takes 24 to 36 hours to build a modern car.</a:t>
            </a:r>
          </a:p>
          <a:p>
            <a:r>
              <a:rPr lang="en-US" dirty="0"/>
              <a:t>Assembly lines produce finished cars at 50 to 100 per hour.</a:t>
            </a:r>
          </a:p>
          <a:p>
            <a:r>
              <a:rPr lang="en-US" dirty="0"/>
              <a:t>So, an assembly line might be “30 hours long” and might start production of a car every 60 seconds.</a:t>
            </a:r>
          </a:p>
        </p:txBody>
      </p:sp>
      <p:sp>
        <p:nvSpPr>
          <p:cNvPr id="12" name="Content Placeholder 11"/>
          <p:cNvSpPr>
            <a:spLocks noGrp="1"/>
          </p:cNvSpPr>
          <p:nvPr>
            <p:ph sz="half" idx="2"/>
          </p:nvPr>
        </p:nvSpPr>
        <p:spPr>
          <a:xfrm>
            <a:off x="4517740" y="4495800"/>
            <a:ext cx="4340887" cy="1714792"/>
          </a:xfrm>
        </p:spPr>
        <p:txBody>
          <a:bodyPr>
            <a:normAutofit lnSpcReduction="10000"/>
          </a:bodyPr>
          <a:lstStyle/>
          <a:p>
            <a:r>
              <a:rPr lang="en-US" dirty="0"/>
              <a:t>After 30 hours, the pipeline is full, and we get a new car every minute!</a:t>
            </a:r>
          </a:p>
        </p:txBody>
      </p:sp>
      <p:sp>
        <p:nvSpPr>
          <p:cNvPr id="4" name="Slide Number Placeholder 3"/>
          <p:cNvSpPr>
            <a:spLocks noGrp="1"/>
          </p:cNvSpPr>
          <p:nvPr>
            <p:ph type="sldNum" sz="quarter" idx="12"/>
          </p:nvPr>
        </p:nvSpPr>
        <p:spPr/>
        <p:txBody>
          <a:bodyPr/>
          <a:lstStyle/>
          <a:p>
            <a:fld id="{921E7DD1-A38C-4D3C-939A-6228F0F84939}" type="slidenum">
              <a:rPr lang="en-US" smtClean="0"/>
              <a:pPr/>
              <a:t>32</a:t>
            </a:fld>
            <a:endParaRPr lang="en-US"/>
          </a:p>
        </p:txBody>
      </p:sp>
      <p:pic>
        <p:nvPicPr>
          <p:cNvPr id="13" name="Picture 3" descr="A photograph of old automobiles being assembled on an assembly line."/>
          <p:cNvPicPr>
            <a:picLocks noChangeAspect="1" noChangeArrowheads="1"/>
          </p:cNvPicPr>
          <p:nvPr/>
        </p:nvPicPr>
        <p:blipFill>
          <a:blip r:embed="rId2" cstate="print"/>
          <a:stretch>
            <a:fillRect/>
          </a:stretch>
        </p:blipFill>
        <p:spPr bwMode="auto">
          <a:xfrm>
            <a:off x="4668466" y="1732177"/>
            <a:ext cx="4039437" cy="2598407"/>
          </a:xfrm>
          <a:prstGeom prst="rect">
            <a:avLst/>
          </a:prstGeom>
          <a:noFill/>
          <a:ln w="9525">
            <a:noFill/>
            <a:miter lim="800000"/>
            <a:headEnd/>
            <a:tailEnd/>
          </a:ln>
        </p:spPr>
      </p:pic>
    </p:spTree>
    <p:extLst>
      <p:ext uri="{BB962C8B-B14F-4D97-AF65-F5344CB8AC3E}">
        <p14:creationId xmlns:p14="http://schemas.microsoft.com/office/powerpoint/2010/main" val="993001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500"/>
                                        <p:tgtEl>
                                          <p:spTgt spid="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fade">
                                      <p:cBhvr>
                                        <p:cTn id="12" dur="500"/>
                                        <p:tgtEl>
                                          <p:spTgt spid="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Effect transition="in" filter="fade">
                                      <p:cBhvr>
                                        <p:cTn id="17"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r>
              <a:rPr lang="en-US" dirty="0"/>
              <a:t>Instruction Pipelining</a:t>
            </a:r>
          </a:p>
        </p:txBody>
      </p:sp>
      <p:sp>
        <p:nvSpPr>
          <p:cNvPr id="63491" name="Rectangle 3"/>
          <p:cNvSpPr>
            <a:spLocks noGrp="1" noChangeArrowheads="1"/>
          </p:cNvSpPr>
          <p:nvPr>
            <p:ph idx="1"/>
          </p:nvPr>
        </p:nvSpPr>
        <p:spPr>
          <a:xfrm>
            <a:off x="520506" y="1642869"/>
            <a:ext cx="7938198" cy="4554636"/>
          </a:xfrm>
        </p:spPr>
        <p:txBody>
          <a:bodyPr>
            <a:normAutofit lnSpcReduction="10000"/>
          </a:bodyPr>
          <a:lstStyle/>
          <a:p>
            <a:pPr>
              <a:lnSpc>
                <a:spcPct val="90000"/>
              </a:lnSpc>
              <a:spcBef>
                <a:spcPts val="0"/>
              </a:spcBef>
            </a:pPr>
            <a:r>
              <a:rPr lang="en-US" sz="2900" dirty="0"/>
              <a:t>Assembly-line technique to allow overlapping between fetch-execute cycles of sequences of instructions</a:t>
            </a:r>
          </a:p>
          <a:p>
            <a:pPr>
              <a:lnSpc>
                <a:spcPct val="90000"/>
              </a:lnSpc>
              <a:spcBef>
                <a:spcPts val="0"/>
              </a:spcBef>
            </a:pPr>
            <a:r>
              <a:rPr lang="en-US" sz="2900" b="1" dirty="0"/>
              <a:t>Only one instruction is being completed at a time</a:t>
            </a:r>
          </a:p>
          <a:p>
            <a:pPr>
              <a:lnSpc>
                <a:spcPct val="90000"/>
              </a:lnSpc>
              <a:spcBef>
                <a:spcPts val="0"/>
              </a:spcBef>
            </a:pPr>
            <a:r>
              <a:rPr lang="en-US" sz="2900" dirty="0"/>
              <a:t>Scalar processing</a:t>
            </a:r>
          </a:p>
          <a:p>
            <a:pPr lvl="1">
              <a:lnSpc>
                <a:spcPct val="90000"/>
              </a:lnSpc>
              <a:spcBef>
                <a:spcPts val="0"/>
              </a:spcBef>
            </a:pPr>
            <a:r>
              <a:rPr lang="en-US" sz="2700" dirty="0"/>
              <a:t>Average instruction execution is approximately equal to the clock speed of the CPU</a:t>
            </a:r>
          </a:p>
          <a:p>
            <a:pPr>
              <a:lnSpc>
                <a:spcPct val="90000"/>
              </a:lnSpc>
              <a:spcBef>
                <a:spcPts val="0"/>
              </a:spcBef>
            </a:pPr>
            <a:r>
              <a:rPr lang="en-US" sz="2900" dirty="0"/>
              <a:t>Problems from stalling</a:t>
            </a:r>
          </a:p>
          <a:p>
            <a:pPr lvl="1">
              <a:lnSpc>
                <a:spcPct val="90000"/>
              </a:lnSpc>
              <a:spcBef>
                <a:spcPts val="0"/>
              </a:spcBef>
            </a:pPr>
            <a:r>
              <a:rPr lang="en-US" sz="2700" dirty="0"/>
              <a:t>Instructions have different numbers of steps</a:t>
            </a:r>
          </a:p>
          <a:p>
            <a:pPr>
              <a:lnSpc>
                <a:spcPct val="90000"/>
              </a:lnSpc>
              <a:spcBef>
                <a:spcPts val="0"/>
              </a:spcBef>
            </a:pPr>
            <a:r>
              <a:rPr lang="en-US" sz="2900" dirty="0"/>
              <a:t>Problems of data latency</a:t>
            </a:r>
          </a:p>
          <a:p>
            <a:pPr>
              <a:lnSpc>
                <a:spcPct val="90000"/>
              </a:lnSpc>
              <a:spcBef>
                <a:spcPts val="0"/>
              </a:spcBef>
            </a:pPr>
            <a:r>
              <a:rPr lang="en-US" sz="2900" dirty="0"/>
              <a:t>Problems from branching</a:t>
            </a:r>
          </a:p>
        </p:txBody>
      </p:sp>
      <p:sp>
        <p:nvSpPr>
          <p:cNvPr id="4" name="Slide Number Placeholder 3"/>
          <p:cNvSpPr>
            <a:spLocks noGrp="1"/>
          </p:cNvSpPr>
          <p:nvPr>
            <p:ph type="sldNum" sz="quarter" idx="12"/>
          </p:nvPr>
        </p:nvSpPr>
        <p:spPr/>
        <p:txBody>
          <a:bodyPr/>
          <a:lstStyle/>
          <a:p>
            <a:fld id="{39C18E86-6B57-4714-A392-760938976BF2}" type="slidenum">
              <a:rPr lang="en-US" smtClean="0"/>
              <a:pPr/>
              <a:t>33</a:t>
            </a:fld>
            <a:endParaRPr lang="en-US"/>
          </a:p>
        </p:txBody>
      </p:sp>
    </p:spTree>
    <p:extLst>
      <p:ext uri="{BB962C8B-B14F-4D97-AF65-F5344CB8AC3E}">
        <p14:creationId xmlns:p14="http://schemas.microsoft.com/office/powerpoint/2010/main" val="512645610"/>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3491">
                                            <p:txEl>
                                              <p:pRg st="1" end="1"/>
                                            </p:txEl>
                                          </p:spTgt>
                                        </p:tgtEl>
                                        <p:attrNameLst>
                                          <p:attrName>style.visibility</p:attrName>
                                        </p:attrNameLst>
                                      </p:cBhvr>
                                      <p:to>
                                        <p:strVal val="visible"/>
                                      </p:to>
                                    </p:set>
                                    <p:animEffect transition="in" filter="fade">
                                      <p:cBhvr>
                                        <p:cTn id="7" dur="500"/>
                                        <p:tgtEl>
                                          <p:spTgt spid="6349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3491">
                                            <p:txEl>
                                              <p:pRg st="2" end="2"/>
                                            </p:txEl>
                                          </p:spTgt>
                                        </p:tgtEl>
                                        <p:attrNameLst>
                                          <p:attrName>style.visibility</p:attrName>
                                        </p:attrNameLst>
                                      </p:cBhvr>
                                      <p:to>
                                        <p:strVal val="visible"/>
                                      </p:to>
                                    </p:set>
                                    <p:animEffect transition="in" filter="fade">
                                      <p:cBhvr>
                                        <p:cTn id="12" dur="500"/>
                                        <p:tgtEl>
                                          <p:spTgt spid="63491">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63491">
                                            <p:txEl>
                                              <p:pRg st="3" end="3"/>
                                            </p:txEl>
                                          </p:spTgt>
                                        </p:tgtEl>
                                        <p:attrNameLst>
                                          <p:attrName>style.visibility</p:attrName>
                                        </p:attrNameLst>
                                      </p:cBhvr>
                                      <p:to>
                                        <p:strVal val="visible"/>
                                      </p:to>
                                    </p:set>
                                    <p:animEffect transition="in" filter="fade">
                                      <p:cBhvr>
                                        <p:cTn id="15" dur="500"/>
                                        <p:tgtEl>
                                          <p:spTgt spid="63491">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3491">
                                            <p:txEl>
                                              <p:pRg st="4" end="4"/>
                                            </p:txEl>
                                          </p:spTgt>
                                        </p:tgtEl>
                                        <p:attrNameLst>
                                          <p:attrName>style.visibility</p:attrName>
                                        </p:attrNameLst>
                                      </p:cBhvr>
                                      <p:to>
                                        <p:strVal val="visible"/>
                                      </p:to>
                                    </p:set>
                                    <p:animEffect transition="in" filter="fade">
                                      <p:cBhvr>
                                        <p:cTn id="20" dur="500"/>
                                        <p:tgtEl>
                                          <p:spTgt spid="63491">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63491">
                                            <p:txEl>
                                              <p:pRg st="5" end="5"/>
                                            </p:txEl>
                                          </p:spTgt>
                                        </p:tgtEl>
                                        <p:attrNameLst>
                                          <p:attrName>style.visibility</p:attrName>
                                        </p:attrNameLst>
                                      </p:cBhvr>
                                      <p:to>
                                        <p:strVal val="visible"/>
                                      </p:to>
                                    </p:set>
                                    <p:animEffect transition="in" filter="fade">
                                      <p:cBhvr>
                                        <p:cTn id="23" dur="500"/>
                                        <p:tgtEl>
                                          <p:spTgt spid="63491">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63491">
                                            <p:txEl>
                                              <p:pRg st="6" end="6"/>
                                            </p:txEl>
                                          </p:spTgt>
                                        </p:tgtEl>
                                        <p:attrNameLst>
                                          <p:attrName>style.visibility</p:attrName>
                                        </p:attrNameLst>
                                      </p:cBhvr>
                                      <p:to>
                                        <p:strVal val="visible"/>
                                      </p:to>
                                    </p:set>
                                    <p:animEffect transition="in" filter="fade">
                                      <p:cBhvr>
                                        <p:cTn id="28" dur="500"/>
                                        <p:tgtEl>
                                          <p:spTgt spid="63491">
                                            <p:txEl>
                                              <p:pRg st="6" end="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63491">
                                            <p:txEl>
                                              <p:pRg st="7" end="7"/>
                                            </p:txEl>
                                          </p:spTgt>
                                        </p:tgtEl>
                                        <p:attrNameLst>
                                          <p:attrName>style.visibility</p:attrName>
                                        </p:attrNameLst>
                                      </p:cBhvr>
                                      <p:to>
                                        <p:strVal val="visible"/>
                                      </p:to>
                                    </p:set>
                                    <p:animEffect transition="in" filter="fade">
                                      <p:cBhvr>
                                        <p:cTn id="33" dur="500"/>
                                        <p:tgtEl>
                                          <p:spTgt spid="6349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en-US" dirty="0"/>
              <a:t>Branch Problem Solutions</a:t>
            </a:r>
          </a:p>
        </p:txBody>
      </p:sp>
      <p:sp>
        <p:nvSpPr>
          <p:cNvPr id="64515" name="Rectangle 3"/>
          <p:cNvSpPr>
            <a:spLocks noGrp="1" noChangeArrowheads="1"/>
          </p:cNvSpPr>
          <p:nvPr>
            <p:ph idx="1"/>
          </p:nvPr>
        </p:nvSpPr>
        <p:spPr/>
        <p:txBody>
          <a:bodyPr/>
          <a:lstStyle/>
          <a:p>
            <a:r>
              <a:rPr lang="en-US" dirty="0"/>
              <a:t>Separate pipelines for both possibilities</a:t>
            </a:r>
          </a:p>
          <a:p>
            <a:r>
              <a:rPr lang="en-US" dirty="0"/>
              <a:t>Probabilistic approach (guess)</a:t>
            </a:r>
          </a:p>
          <a:p>
            <a:r>
              <a:rPr lang="en-US" dirty="0"/>
              <a:t>Requiring the following instruction to not be dependent on the branch</a:t>
            </a:r>
          </a:p>
          <a:p>
            <a:r>
              <a:rPr lang="en-US" dirty="0"/>
              <a:t>Instruction reordering</a:t>
            </a:r>
          </a:p>
        </p:txBody>
      </p:sp>
      <p:sp>
        <p:nvSpPr>
          <p:cNvPr id="4" name="Slide Number Placeholder 3"/>
          <p:cNvSpPr>
            <a:spLocks noGrp="1"/>
          </p:cNvSpPr>
          <p:nvPr>
            <p:ph type="sldNum" sz="quarter" idx="12"/>
          </p:nvPr>
        </p:nvSpPr>
        <p:spPr/>
        <p:txBody>
          <a:bodyPr/>
          <a:lstStyle/>
          <a:p>
            <a:fld id="{39C18E86-6B57-4714-A392-760938976BF2}" type="slidenum">
              <a:rPr lang="en-US" smtClean="0"/>
              <a:pPr/>
              <a:t>34</a:t>
            </a:fld>
            <a:endParaRPr lang="en-US"/>
          </a:p>
        </p:txBody>
      </p:sp>
    </p:spTree>
    <p:extLst>
      <p:ext uri="{BB962C8B-B14F-4D97-AF65-F5344CB8AC3E}">
        <p14:creationId xmlns:p14="http://schemas.microsoft.com/office/powerpoint/2010/main" val="1528035459"/>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4515">
                                            <p:txEl>
                                              <p:pRg st="1" end="1"/>
                                            </p:txEl>
                                          </p:spTgt>
                                        </p:tgtEl>
                                        <p:attrNameLst>
                                          <p:attrName>style.visibility</p:attrName>
                                        </p:attrNameLst>
                                      </p:cBhvr>
                                      <p:to>
                                        <p:strVal val="visible"/>
                                      </p:to>
                                    </p:set>
                                    <p:animEffect transition="in" filter="fade">
                                      <p:cBhvr>
                                        <p:cTn id="7" dur="500"/>
                                        <p:tgtEl>
                                          <p:spTgt spid="6451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4515">
                                            <p:txEl>
                                              <p:pRg st="2" end="2"/>
                                            </p:txEl>
                                          </p:spTgt>
                                        </p:tgtEl>
                                        <p:attrNameLst>
                                          <p:attrName>style.visibility</p:attrName>
                                        </p:attrNameLst>
                                      </p:cBhvr>
                                      <p:to>
                                        <p:strVal val="visible"/>
                                      </p:to>
                                    </p:set>
                                    <p:animEffect transition="in" filter="fade">
                                      <p:cBhvr>
                                        <p:cTn id="12" dur="500"/>
                                        <p:tgtEl>
                                          <p:spTgt spid="6451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4515">
                                            <p:txEl>
                                              <p:pRg st="3" end="3"/>
                                            </p:txEl>
                                          </p:spTgt>
                                        </p:tgtEl>
                                        <p:attrNameLst>
                                          <p:attrName>style.visibility</p:attrName>
                                        </p:attrNameLst>
                                      </p:cBhvr>
                                      <p:to>
                                        <p:strVal val="visible"/>
                                      </p:to>
                                    </p:set>
                                    <p:animEffect transition="in" filter="fade">
                                      <p:cBhvr>
                                        <p:cTn id="17" dur="500"/>
                                        <p:tgtEl>
                                          <p:spTgt spid="645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r>
              <a:rPr lang="en-US"/>
              <a:t>Pipelining Example</a:t>
            </a:r>
          </a:p>
        </p:txBody>
      </p:sp>
      <p:sp>
        <p:nvSpPr>
          <p:cNvPr id="4" name="Slide Number Placeholder 3"/>
          <p:cNvSpPr>
            <a:spLocks noGrp="1"/>
          </p:cNvSpPr>
          <p:nvPr>
            <p:ph type="sldNum" sz="quarter" idx="12"/>
          </p:nvPr>
        </p:nvSpPr>
        <p:spPr/>
        <p:txBody>
          <a:bodyPr/>
          <a:lstStyle/>
          <a:p>
            <a:fld id="{F99CA075-4F42-474B-A366-6F77DFB6D829}" type="slidenum">
              <a:rPr lang="en-US" smtClean="0"/>
              <a:pPr/>
              <a:t>35</a:t>
            </a:fld>
            <a:endParaRPr lang="en-US"/>
          </a:p>
        </p:txBody>
      </p:sp>
      <p:pic>
        <p:nvPicPr>
          <p:cNvPr id="2" name="Picture 2" descr="A picture containing timeline&#10;&#10;Description automatically generated">
            <a:extLst>
              <a:ext uri="{FF2B5EF4-FFF2-40B4-BE49-F238E27FC236}">
                <a16:creationId xmlns:a16="http://schemas.microsoft.com/office/drawing/2014/main" id="{26D9F159-221D-54E7-8FF4-A673B66D175D}"/>
              </a:ext>
            </a:extLst>
          </p:cNvPr>
          <p:cNvPicPr>
            <a:picLocks noChangeAspect="1"/>
          </p:cNvPicPr>
          <p:nvPr/>
        </p:nvPicPr>
        <p:blipFill rotWithShape="1">
          <a:blip r:embed="rId2"/>
          <a:srcRect l="10214" t="35380" r="15321" b="22807"/>
          <a:stretch/>
        </p:blipFill>
        <p:spPr>
          <a:xfrm>
            <a:off x="536549" y="2959757"/>
            <a:ext cx="8166820" cy="2589664"/>
          </a:xfrm>
          <a:prstGeom prst="rect">
            <a:avLst/>
          </a:prstGeom>
        </p:spPr>
      </p:pic>
    </p:spTree>
    <p:extLst>
      <p:ext uri="{BB962C8B-B14F-4D97-AF65-F5344CB8AC3E}">
        <p14:creationId xmlns:p14="http://schemas.microsoft.com/office/powerpoint/2010/main" val="1308646160"/>
      </p:ext>
    </p:extLst>
  </p:cSld>
  <p:clrMapOvr>
    <a:masterClrMapping/>
  </p:clrMapOvr>
  <p:transition advClick="0"/>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838033" y="533980"/>
            <a:ext cx="7924129" cy="883762"/>
          </a:xfrm>
        </p:spPr>
        <p:txBody>
          <a:bodyPr/>
          <a:lstStyle/>
          <a:p>
            <a:r>
              <a:rPr lang="en-US" dirty="0"/>
              <a:t>Superscalar Processing</a:t>
            </a:r>
          </a:p>
        </p:txBody>
      </p:sp>
      <p:sp>
        <p:nvSpPr>
          <p:cNvPr id="66563" name="Rectangle 3"/>
          <p:cNvSpPr>
            <a:spLocks noGrp="1" noChangeArrowheads="1"/>
          </p:cNvSpPr>
          <p:nvPr>
            <p:ph idx="1"/>
          </p:nvPr>
        </p:nvSpPr>
        <p:spPr/>
        <p:txBody>
          <a:bodyPr/>
          <a:lstStyle/>
          <a:p>
            <a:r>
              <a:rPr lang="en-US" dirty="0"/>
              <a:t>Process </a:t>
            </a:r>
            <a:r>
              <a:rPr lang="en-US" b="1" i="1" dirty="0"/>
              <a:t>more than one</a:t>
            </a:r>
            <a:r>
              <a:rPr lang="en-US" dirty="0"/>
              <a:t> instruction per clock cycle…</a:t>
            </a:r>
          </a:p>
          <a:p>
            <a:r>
              <a:rPr lang="en-US" dirty="0"/>
              <a:t>… using multiple functional units.</a:t>
            </a:r>
          </a:p>
          <a:p>
            <a:r>
              <a:rPr lang="en-US" dirty="0"/>
              <a:t>Separate fetch and execute cycles as much as possible</a:t>
            </a:r>
          </a:p>
          <a:p>
            <a:r>
              <a:rPr lang="en-US" dirty="0"/>
              <a:t>Buffers for fetch and decode phases</a:t>
            </a:r>
          </a:p>
          <a:p>
            <a:r>
              <a:rPr lang="en-US" dirty="0"/>
              <a:t>Parallel execution units</a:t>
            </a:r>
          </a:p>
        </p:txBody>
      </p:sp>
      <p:sp>
        <p:nvSpPr>
          <p:cNvPr id="4" name="Slide Number Placeholder 3"/>
          <p:cNvSpPr>
            <a:spLocks noGrp="1"/>
          </p:cNvSpPr>
          <p:nvPr>
            <p:ph type="sldNum" sz="quarter" idx="12"/>
          </p:nvPr>
        </p:nvSpPr>
        <p:spPr/>
        <p:txBody>
          <a:bodyPr/>
          <a:lstStyle/>
          <a:p>
            <a:fld id="{39C18E86-6B57-4714-A392-760938976BF2}" type="slidenum">
              <a:rPr lang="en-US" smtClean="0"/>
              <a:pPr/>
              <a:t>36</a:t>
            </a:fld>
            <a:endParaRPr lang="en-US"/>
          </a:p>
        </p:txBody>
      </p:sp>
    </p:spTree>
    <p:extLst>
      <p:ext uri="{BB962C8B-B14F-4D97-AF65-F5344CB8AC3E}">
        <p14:creationId xmlns:p14="http://schemas.microsoft.com/office/powerpoint/2010/main" val="1408187927"/>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6563">
                                            <p:txEl>
                                              <p:pRg st="1" end="1"/>
                                            </p:txEl>
                                          </p:spTgt>
                                        </p:tgtEl>
                                        <p:attrNameLst>
                                          <p:attrName>style.visibility</p:attrName>
                                        </p:attrNameLst>
                                      </p:cBhvr>
                                      <p:to>
                                        <p:strVal val="visible"/>
                                      </p:to>
                                    </p:set>
                                    <p:animEffect transition="in" filter="fade">
                                      <p:cBhvr>
                                        <p:cTn id="7" dur="500"/>
                                        <p:tgtEl>
                                          <p:spTgt spid="6656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6563">
                                            <p:txEl>
                                              <p:pRg st="2" end="2"/>
                                            </p:txEl>
                                          </p:spTgt>
                                        </p:tgtEl>
                                        <p:attrNameLst>
                                          <p:attrName>style.visibility</p:attrName>
                                        </p:attrNameLst>
                                      </p:cBhvr>
                                      <p:to>
                                        <p:strVal val="visible"/>
                                      </p:to>
                                    </p:set>
                                    <p:animEffect transition="in" filter="fade">
                                      <p:cBhvr>
                                        <p:cTn id="12" dur="500"/>
                                        <p:tgtEl>
                                          <p:spTgt spid="6656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6563">
                                            <p:txEl>
                                              <p:pRg st="3" end="3"/>
                                            </p:txEl>
                                          </p:spTgt>
                                        </p:tgtEl>
                                        <p:attrNameLst>
                                          <p:attrName>style.visibility</p:attrName>
                                        </p:attrNameLst>
                                      </p:cBhvr>
                                      <p:to>
                                        <p:strVal val="visible"/>
                                      </p:to>
                                    </p:set>
                                    <p:animEffect transition="in" filter="fade">
                                      <p:cBhvr>
                                        <p:cTn id="17" dur="500"/>
                                        <p:tgtEl>
                                          <p:spTgt spid="6656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6563">
                                            <p:txEl>
                                              <p:pRg st="4" end="4"/>
                                            </p:txEl>
                                          </p:spTgt>
                                        </p:tgtEl>
                                        <p:attrNameLst>
                                          <p:attrName>style.visibility</p:attrName>
                                        </p:attrNameLst>
                                      </p:cBhvr>
                                      <p:to>
                                        <p:strVal val="visible"/>
                                      </p:to>
                                    </p:set>
                                    <p:animEffect transition="in" filter="fade">
                                      <p:cBhvr>
                                        <p:cTn id="22" dur="500"/>
                                        <p:tgtEl>
                                          <p:spTgt spid="6656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normAutofit fontScale="90000"/>
          </a:bodyPr>
          <a:lstStyle/>
          <a:p>
            <a:r>
              <a:rPr lang="en-US" dirty="0"/>
              <a:t>Superscalar CPU Block Diagram</a:t>
            </a:r>
          </a:p>
        </p:txBody>
      </p:sp>
      <p:sp>
        <p:nvSpPr>
          <p:cNvPr id="4" name="Slide Number Placeholder 3"/>
          <p:cNvSpPr>
            <a:spLocks noGrp="1"/>
          </p:cNvSpPr>
          <p:nvPr>
            <p:ph type="sldNum" sz="quarter" idx="12"/>
          </p:nvPr>
        </p:nvSpPr>
        <p:spPr/>
        <p:txBody>
          <a:bodyPr/>
          <a:lstStyle/>
          <a:p>
            <a:fld id="{F99CA075-4F42-474B-A366-6F77DFB6D829}" type="slidenum">
              <a:rPr lang="en-US" smtClean="0"/>
              <a:pPr/>
              <a:t>37</a:t>
            </a:fld>
            <a:endParaRPr lang="en-US"/>
          </a:p>
        </p:txBody>
      </p:sp>
      <p:pic>
        <p:nvPicPr>
          <p:cNvPr id="2" name="Picture 2" descr="Diagram&#10;&#10;Description automatically generated">
            <a:extLst>
              <a:ext uri="{FF2B5EF4-FFF2-40B4-BE49-F238E27FC236}">
                <a16:creationId xmlns:a16="http://schemas.microsoft.com/office/drawing/2014/main" id="{F22A1659-5215-D426-3EE2-705DAC3DEE93}"/>
              </a:ext>
            </a:extLst>
          </p:cNvPr>
          <p:cNvPicPr>
            <a:picLocks noChangeAspect="1"/>
          </p:cNvPicPr>
          <p:nvPr/>
        </p:nvPicPr>
        <p:blipFill rotWithShape="1">
          <a:blip r:embed="rId2"/>
          <a:srcRect l="18045" t="6667" r="19334" b="6095"/>
          <a:stretch/>
        </p:blipFill>
        <p:spPr>
          <a:xfrm>
            <a:off x="2590800" y="1604272"/>
            <a:ext cx="5821281" cy="4565444"/>
          </a:xfrm>
          <a:prstGeom prst="rect">
            <a:avLst/>
          </a:prstGeom>
        </p:spPr>
      </p:pic>
      <p:sp>
        <p:nvSpPr>
          <p:cNvPr id="3" name="Left Brace 2">
            <a:extLst>
              <a:ext uri="{FF2B5EF4-FFF2-40B4-BE49-F238E27FC236}">
                <a16:creationId xmlns:a16="http://schemas.microsoft.com/office/drawing/2014/main" id="{05F956F0-ABFC-3AB9-38E1-EDFBB619497A}"/>
              </a:ext>
            </a:extLst>
          </p:cNvPr>
          <p:cNvSpPr/>
          <p:nvPr/>
        </p:nvSpPr>
        <p:spPr>
          <a:xfrm>
            <a:off x="1981200" y="4267200"/>
            <a:ext cx="457200" cy="1143000"/>
          </a:xfrm>
          <a:prstGeom prst="leftBrace">
            <a:avLst/>
          </a:prstGeom>
          <a:ln w="22225"/>
        </p:spPr>
        <p:style>
          <a:lnRef idx="1">
            <a:schemeClr val="accent6"/>
          </a:lnRef>
          <a:fillRef idx="0">
            <a:schemeClr val="accent6"/>
          </a:fillRef>
          <a:effectRef idx="0">
            <a:schemeClr val="accent6"/>
          </a:effectRef>
          <a:fontRef idx="minor">
            <a:schemeClr val="tx1"/>
          </a:fontRef>
        </p:style>
        <p:txBody>
          <a:bodyPr rtlCol="0" anchor="ctr"/>
          <a:lstStyle/>
          <a:p>
            <a:pPr algn="ctr"/>
            <a:endParaRPr lang="en-US"/>
          </a:p>
        </p:txBody>
      </p:sp>
      <p:sp>
        <p:nvSpPr>
          <p:cNvPr id="5" name="TextBox 4">
            <a:extLst>
              <a:ext uri="{FF2B5EF4-FFF2-40B4-BE49-F238E27FC236}">
                <a16:creationId xmlns:a16="http://schemas.microsoft.com/office/drawing/2014/main" id="{6CD62E9B-5AFF-EACC-5B08-991636F61C29}"/>
              </a:ext>
            </a:extLst>
          </p:cNvPr>
          <p:cNvSpPr txBox="1"/>
          <p:nvPr/>
        </p:nvSpPr>
        <p:spPr>
          <a:xfrm>
            <a:off x="425107" y="4377035"/>
            <a:ext cx="1479893" cy="923330"/>
          </a:xfrm>
          <a:prstGeom prst="rect">
            <a:avLst/>
          </a:prstGeom>
          <a:noFill/>
        </p:spPr>
        <p:txBody>
          <a:bodyPr wrap="none" rtlCol="0">
            <a:spAutoFit/>
          </a:bodyPr>
          <a:lstStyle/>
          <a:p>
            <a:pPr algn="ctr"/>
            <a:r>
              <a:rPr lang="en-US" b="1" dirty="0">
                <a:latin typeface="+mj-lt"/>
              </a:rPr>
              <a:t>Multiple</a:t>
            </a:r>
            <a:br>
              <a:rPr lang="en-US" b="1" dirty="0">
                <a:latin typeface="+mj-lt"/>
              </a:rPr>
            </a:br>
            <a:r>
              <a:rPr lang="en-US" b="1" dirty="0">
                <a:latin typeface="+mj-lt"/>
              </a:rPr>
              <a:t>Functional</a:t>
            </a:r>
            <a:br>
              <a:rPr lang="en-US" b="1" dirty="0">
                <a:latin typeface="+mj-lt"/>
              </a:rPr>
            </a:br>
            <a:r>
              <a:rPr lang="en-US" b="1" dirty="0">
                <a:latin typeface="+mj-lt"/>
              </a:rPr>
              <a:t>Units</a:t>
            </a:r>
          </a:p>
        </p:txBody>
      </p:sp>
    </p:spTree>
    <p:extLst>
      <p:ext uri="{BB962C8B-B14F-4D97-AF65-F5344CB8AC3E}">
        <p14:creationId xmlns:p14="http://schemas.microsoft.com/office/powerpoint/2010/main" val="2380412616"/>
      </p:ext>
    </p:extLst>
  </p:cSld>
  <p:clrMapOvr>
    <a:masterClrMapping/>
  </p:clrMapOvr>
  <p:transition advClick="0"/>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685298" y="303271"/>
            <a:ext cx="7773405" cy="947022"/>
          </a:xfrm>
        </p:spPr>
        <p:txBody>
          <a:bodyPr>
            <a:noAutofit/>
          </a:bodyPr>
          <a:lstStyle/>
          <a:p>
            <a:r>
              <a:rPr lang="en-US" dirty="0"/>
              <a:t>Scalar vs. Superscalar Processing</a:t>
            </a:r>
          </a:p>
        </p:txBody>
      </p:sp>
      <p:sp>
        <p:nvSpPr>
          <p:cNvPr id="4" name="Slide Number Placeholder 3"/>
          <p:cNvSpPr>
            <a:spLocks noGrp="1"/>
          </p:cNvSpPr>
          <p:nvPr>
            <p:ph type="sldNum" sz="quarter" idx="12"/>
          </p:nvPr>
        </p:nvSpPr>
        <p:spPr/>
        <p:txBody>
          <a:bodyPr/>
          <a:lstStyle/>
          <a:p>
            <a:fld id="{F99CA075-4F42-474B-A366-6F77DFB6D829}" type="slidenum">
              <a:rPr lang="en-US" smtClean="0"/>
              <a:pPr/>
              <a:t>38</a:t>
            </a:fld>
            <a:endParaRPr lang="en-US"/>
          </a:p>
        </p:txBody>
      </p:sp>
      <p:pic>
        <p:nvPicPr>
          <p:cNvPr id="2" name="Picture 2" descr="Table&#10;&#10;Description automatically generated">
            <a:extLst>
              <a:ext uri="{FF2B5EF4-FFF2-40B4-BE49-F238E27FC236}">
                <a16:creationId xmlns:a16="http://schemas.microsoft.com/office/drawing/2014/main" id="{F319B9E4-F011-C039-C461-25B47F866944}"/>
              </a:ext>
            </a:extLst>
          </p:cNvPr>
          <p:cNvPicPr>
            <a:picLocks noChangeAspect="1"/>
          </p:cNvPicPr>
          <p:nvPr/>
        </p:nvPicPr>
        <p:blipFill rotWithShape="1">
          <a:blip r:embed="rId2"/>
          <a:srcRect l="5634" t="9148" r="15962" b="7900"/>
          <a:stretch/>
        </p:blipFill>
        <p:spPr>
          <a:xfrm>
            <a:off x="357070" y="1599492"/>
            <a:ext cx="7609262" cy="4555851"/>
          </a:xfrm>
          <a:prstGeom prst="rect">
            <a:avLst/>
          </a:prstGeom>
        </p:spPr>
      </p:pic>
    </p:spTree>
    <p:extLst>
      <p:ext uri="{BB962C8B-B14F-4D97-AF65-F5344CB8AC3E}">
        <p14:creationId xmlns:p14="http://schemas.microsoft.com/office/powerpoint/2010/main" val="2954999368"/>
      </p:ext>
    </p:extLst>
  </p:cSld>
  <p:clrMapOvr>
    <a:masterClrMapping/>
  </p:clrMapOvr>
  <p:transition advClick="0"/>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r>
              <a:rPr lang="en-US"/>
              <a:t>Superscalar Issues</a:t>
            </a:r>
          </a:p>
        </p:txBody>
      </p:sp>
      <p:sp>
        <p:nvSpPr>
          <p:cNvPr id="69635" name="Rectangle 3"/>
          <p:cNvSpPr>
            <a:spLocks noGrp="1" noChangeArrowheads="1"/>
          </p:cNvSpPr>
          <p:nvPr>
            <p:ph idx="1"/>
          </p:nvPr>
        </p:nvSpPr>
        <p:spPr/>
        <p:txBody>
          <a:bodyPr>
            <a:normAutofit/>
          </a:bodyPr>
          <a:lstStyle/>
          <a:p>
            <a:pPr>
              <a:lnSpc>
                <a:spcPct val="90000"/>
              </a:lnSpc>
            </a:pPr>
            <a:r>
              <a:rPr lang="en-US" sz="2800" dirty="0"/>
              <a:t>Out-of-order processing – dependencies (hazards)</a:t>
            </a:r>
          </a:p>
          <a:p>
            <a:pPr>
              <a:lnSpc>
                <a:spcPct val="90000"/>
              </a:lnSpc>
            </a:pPr>
            <a:r>
              <a:rPr lang="en-US" sz="2800" dirty="0"/>
              <a:t>Data dependencies</a:t>
            </a:r>
          </a:p>
          <a:p>
            <a:pPr>
              <a:lnSpc>
                <a:spcPct val="90000"/>
              </a:lnSpc>
            </a:pPr>
            <a:r>
              <a:rPr lang="en-US" sz="2800" dirty="0"/>
              <a:t>Branch (flow) dependencies and speculative execution</a:t>
            </a:r>
          </a:p>
          <a:p>
            <a:pPr>
              <a:lnSpc>
                <a:spcPct val="90000"/>
              </a:lnSpc>
            </a:pPr>
            <a:r>
              <a:rPr lang="en-US" sz="2800" dirty="0"/>
              <a:t>Parallel speculative execution or branch prediction</a:t>
            </a:r>
          </a:p>
          <a:p>
            <a:pPr>
              <a:lnSpc>
                <a:spcPct val="90000"/>
              </a:lnSpc>
            </a:pPr>
            <a:r>
              <a:rPr lang="en-US" sz="2800" dirty="0"/>
              <a:t>Branch History Table</a:t>
            </a:r>
          </a:p>
          <a:p>
            <a:pPr>
              <a:lnSpc>
                <a:spcPct val="90000"/>
              </a:lnSpc>
            </a:pPr>
            <a:r>
              <a:rPr lang="en-US" sz="2800" dirty="0"/>
              <a:t>Register access conflicts</a:t>
            </a:r>
          </a:p>
          <a:p>
            <a:pPr lvl="1">
              <a:lnSpc>
                <a:spcPct val="90000"/>
              </a:lnSpc>
            </a:pPr>
            <a:r>
              <a:rPr lang="en-US" dirty="0"/>
              <a:t>Logical registers (register renaming)</a:t>
            </a:r>
          </a:p>
          <a:p>
            <a:pPr>
              <a:lnSpc>
                <a:spcPct val="90000"/>
              </a:lnSpc>
            </a:pPr>
            <a:endParaRPr lang="en-US" dirty="0"/>
          </a:p>
        </p:txBody>
      </p:sp>
      <p:sp>
        <p:nvSpPr>
          <p:cNvPr id="4" name="Slide Number Placeholder 3"/>
          <p:cNvSpPr>
            <a:spLocks noGrp="1"/>
          </p:cNvSpPr>
          <p:nvPr>
            <p:ph type="sldNum" sz="quarter" idx="12"/>
          </p:nvPr>
        </p:nvSpPr>
        <p:spPr/>
        <p:txBody>
          <a:bodyPr/>
          <a:lstStyle/>
          <a:p>
            <a:fld id="{39C18E86-6B57-4714-A392-760938976BF2}" type="slidenum">
              <a:rPr lang="en-US" smtClean="0"/>
              <a:pPr/>
              <a:t>39</a:t>
            </a:fld>
            <a:endParaRPr lang="en-US"/>
          </a:p>
        </p:txBody>
      </p:sp>
    </p:spTree>
    <p:extLst>
      <p:ext uri="{BB962C8B-B14F-4D97-AF65-F5344CB8AC3E}">
        <p14:creationId xmlns:p14="http://schemas.microsoft.com/office/powerpoint/2010/main" val="2621675754"/>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9635">
                                            <p:txEl>
                                              <p:pRg st="1" end="1"/>
                                            </p:txEl>
                                          </p:spTgt>
                                        </p:tgtEl>
                                        <p:attrNameLst>
                                          <p:attrName>style.visibility</p:attrName>
                                        </p:attrNameLst>
                                      </p:cBhvr>
                                      <p:to>
                                        <p:strVal val="visible"/>
                                      </p:to>
                                    </p:set>
                                    <p:animEffect transition="in" filter="fade">
                                      <p:cBhvr>
                                        <p:cTn id="7" dur="500"/>
                                        <p:tgtEl>
                                          <p:spTgt spid="6963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9635">
                                            <p:txEl>
                                              <p:pRg st="2" end="2"/>
                                            </p:txEl>
                                          </p:spTgt>
                                        </p:tgtEl>
                                        <p:attrNameLst>
                                          <p:attrName>style.visibility</p:attrName>
                                        </p:attrNameLst>
                                      </p:cBhvr>
                                      <p:to>
                                        <p:strVal val="visible"/>
                                      </p:to>
                                    </p:set>
                                    <p:animEffect transition="in" filter="fade">
                                      <p:cBhvr>
                                        <p:cTn id="12" dur="500"/>
                                        <p:tgtEl>
                                          <p:spTgt spid="6963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9635">
                                            <p:txEl>
                                              <p:pRg st="3" end="3"/>
                                            </p:txEl>
                                          </p:spTgt>
                                        </p:tgtEl>
                                        <p:attrNameLst>
                                          <p:attrName>style.visibility</p:attrName>
                                        </p:attrNameLst>
                                      </p:cBhvr>
                                      <p:to>
                                        <p:strVal val="visible"/>
                                      </p:to>
                                    </p:set>
                                    <p:animEffect transition="in" filter="fade">
                                      <p:cBhvr>
                                        <p:cTn id="17" dur="500"/>
                                        <p:tgtEl>
                                          <p:spTgt spid="6963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9635">
                                            <p:txEl>
                                              <p:pRg st="4" end="4"/>
                                            </p:txEl>
                                          </p:spTgt>
                                        </p:tgtEl>
                                        <p:attrNameLst>
                                          <p:attrName>style.visibility</p:attrName>
                                        </p:attrNameLst>
                                      </p:cBhvr>
                                      <p:to>
                                        <p:strVal val="visible"/>
                                      </p:to>
                                    </p:set>
                                    <p:animEffect transition="in" filter="fade">
                                      <p:cBhvr>
                                        <p:cTn id="22" dur="500"/>
                                        <p:tgtEl>
                                          <p:spTgt spid="6963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9635">
                                            <p:txEl>
                                              <p:pRg st="5" end="5"/>
                                            </p:txEl>
                                          </p:spTgt>
                                        </p:tgtEl>
                                        <p:attrNameLst>
                                          <p:attrName>style.visibility</p:attrName>
                                        </p:attrNameLst>
                                      </p:cBhvr>
                                      <p:to>
                                        <p:strVal val="visible"/>
                                      </p:to>
                                    </p:set>
                                    <p:animEffect transition="in" filter="fade">
                                      <p:cBhvr>
                                        <p:cTn id="27" dur="500"/>
                                        <p:tgtEl>
                                          <p:spTgt spid="69635">
                                            <p:txEl>
                                              <p:pRg st="5" end="5"/>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69635">
                                            <p:txEl>
                                              <p:pRg st="6" end="6"/>
                                            </p:txEl>
                                          </p:spTgt>
                                        </p:tgtEl>
                                        <p:attrNameLst>
                                          <p:attrName>style.visibility</p:attrName>
                                        </p:attrNameLst>
                                      </p:cBhvr>
                                      <p:to>
                                        <p:strVal val="visible"/>
                                      </p:to>
                                    </p:set>
                                    <p:animEffect transition="in" filter="fade">
                                      <p:cBhvr>
                                        <p:cTn id="30" dur="500"/>
                                        <p:tgtEl>
                                          <p:spTgt spid="6963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57225-5071-3D72-FC2E-57BB3A677188}"/>
              </a:ext>
            </a:extLst>
          </p:cNvPr>
          <p:cNvSpPr>
            <a:spLocks noGrp="1"/>
          </p:cNvSpPr>
          <p:nvPr>
            <p:ph type="title"/>
          </p:nvPr>
        </p:nvSpPr>
        <p:spPr/>
        <p:txBody>
          <a:bodyPr/>
          <a:lstStyle/>
          <a:p>
            <a:r>
              <a:rPr lang="en-US" dirty="0"/>
              <a:t>Addressing Modes for Data</a:t>
            </a:r>
          </a:p>
        </p:txBody>
      </p:sp>
      <p:sp>
        <p:nvSpPr>
          <p:cNvPr id="3" name="Content Placeholder 2">
            <a:extLst>
              <a:ext uri="{FF2B5EF4-FFF2-40B4-BE49-F238E27FC236}">
                <a16:creationId xmlns:a16="http://schemas.microsoft.com/office/drawing/2014/main" id="{41B8CC21-ADC4-5E26-B9D3-E9FDEF552B71}"/>
              </a:ext>
            </a:extLst>
          </p:cNvPr>
          <p:cNvSpPr>
            <a:spLocks noGrp="1"/>
          </p:cNvSpPr>
          <p:nvPr>
            <p:ph idx="1"/>
          </p:nvPr>
        </p:nvSpPr>
        <p:spPr/>
        <p:txBody>
          <a:bodyPr/>
          <a:lstStyle/>
          <a:p>
            <a:r>
              <a:rPr lang="en-US" b="1" dirty="0"/>
              <a:t>Direct address: </a:t>
            </a:r>
            <a:r>
              <a:rPr lang="en-US" dirty="0"/>
              <a:t>The address in the instruction points to an operand in main memory. This could require 32 or more bits in the instruction.</a:t>
            </a:r>
            <a:r>
              <a:rPr lang="en-US" b="1" dirty="0"/>
              <a:t> </a:t>
            </a:r>
          </a:p>
          <a:p>
            <a:r>
              <a:rPr lang="en-US" b="1" dirty="0"/>
              <a:t>Register address: </a:t>
            </a:r>
            <a:r>
              <a:rPr lang="en-US" dirty="0"/>
              <a:t>The operand is held in a register. The instruction needs enough bits to address all registers, </a:t>
            </a:r>
            <a:r>
              <a:rPr lang="en-US" i="1" dirty="0"/>
              <a:t>e.g.</a:t>
            </a:r>
            <a:r>
              <a:rPr lang="en-US" dirty="0"/>
              <a:t>, 4 bits for 16 registers, 7 bits for 128 registers.</a:t>
            </a:r>
          </a:p>
          <a:p>
            <a:endParaRPr lang="en-US" dirty="0"/>
          </a:p>
        </p:txBody>
      </p:sp>
    </p:spTree>
    <p:extLst>
      <p:ext uri="{BB962C8B-B14F-4D97-AF65-F5344CB8AC3E}">
        <p14:creationId xmlns:p14="http://schemas.microsoft.com/office/powerpoint/2010/main" val="9250563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t>Definitions</a:t>
            </a:r>
          </a:p>
        </p:txBody>
      </p:sp>
      <p:sp>
        <p:nvSpPr>
          <p:cNvPr id="23555" name="Rectangle 3"/>
          <p:cNvSpPr>
            <a:spLocks noGrp="1" noChangeArrowheads="1"/>
          </p:cNvSpPr>
          <p:nvPr>
            <p:ph idx="1"/>
          </p:nvPr>
        </p:nvSpPr>
        <p:spPr/>
        <p:txBody>
          <a:bodyPr/>
          <a:lstStyle/>
          <a:p>
            <a:r>
              <a:rPr lang="en-US" b="1" dirty="0"/>
              <a:t>Multiprogramming:</a:t>
            </a:r>
            <a:r>
              <a:rPr lang="en-US" dirty="0"/>
              <a:t>  Two or more programs running concurrently on one computer.</a:t>
            </a:r>
          </a:p>
          <a:p>
            <a:r>
              <a:rPr lang="en-US" b="1" dirty="0"/>
              <a:t>Multiprocessing:</a:t>
            </a:r>
            <a:r>
              <a:rPr lang="en-US" dirty="0"/>
              <a:t> A computer has two or more processors (CPUs).</a:t>
            </a:r>
          </a:p>
        </p:txBody>
      </p:sp>
      <p:sp>
        <p:nvSpPr>
          <p:cNvPr id="4" name="Slide Number Placeholder 3"/>
          <p:cNvSpPr>
            <a:spLocks noGrp="1"/>
          </p:cNvSpPr>
          <p:nvPr>
            <p:ph type="sldNum" sz="quarter" idx="12"/>
          </p:nvPr>
        </p:nvSpPr>
        <p:spPr/>
        <p:txBody>
          <a:bodyPr/>
          <a:lstStyle/>
          <a:p>
            <a:fld id="{709EE7AC-CDBA-417F-8FFB-BD589C5A2B16}" type="slidenum">
              <a:rPr lang="en-US" smtClean="0"/>
              <a:pPr/>
              <a:t>40</a:t>
            </a:fld>
            <a:endParaRPr lang="en-US"/>
          </a:p>
        </p:txBody>
      </p:sp>
    </p:spTree>
    <p:extLst>
      <p:ext uri="{BB962C8B-B14F-4D97-AF65-F5344CB8AC3E}">
        <p14:creationId xmlns:p14="http://schemas.microsoft.com/office/powerpoint/2010/main" val="4793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t>Multiprocessing</a:t>
            </a:r>
          </a:p>
        </p:txBody>
      </p:sp>
      <p:sp>
        <p:nvSpPr>
          <p:cNvPr id="24579" name="Rectangle 3"/>
          <p:cNvSpPr>
            <a:spLocks noGrp="1" noChangeArrowheads="1"/>
          </p:cNvSpPr>
          <p:nvPr>
            <p:ph idx="1"/>
          </p:nvPr>
        </p:nvSpPr>
        <p:spPr/>
        <p:txBody>
          <a:bodyPr/>
          <a:lstStyle/>
          <a:p>
            <a:r>
              <a:rPr lang="en-US" dirty="0"/>
              <a:t>Motivation</a:t>
            </a:r>
          </a:p>
          <a:p>
            <a:pPr lvl="1"/>
            <a:r>
              <a:rPr lang="en-US" dirty="0"/>
              <a:t>Faster computing</a:t>
            </a:r>
          </a:p>
          <a:p>
            <a:pPr lvl="1"/>
            <a:r>
              <a:rPr lang="en-US" dirty="0"/>
              <a:t>More processing power</a:t>
            </a:r>
          </a:p>
          <a:p>
            <a:pPr lvl="1"/>
            <a:r>
              <a:rPr lang="en-US" dirty="0"/>
              <a:t>Parallel processing</a:t>
            </a:r>
          </a:p>
          <a:p>
            <a:r>
              <a:rPr lang="en-US" dirty="0"/>
              <a:t>Coupling of Processors</a:t>
            </a:r>
          </a:p>
          <a:p>
            <a:pPr lvl="1"/>
            <a:r>
              <a:rPr lang="en-US" dirty="0"/>
              <a:t>Tightly coupled</a:t>
            </a:r>
          </a:p>
          <a:p>
            <a:pPr lvl="1"/>
            <a:r>
              <a:rPr lang="en-US" dirty="0"/>
              <a:t>Loosely coupled</a:t>
            </a:r>
          </a:p>
        </p:txBody>
      </p:sp>
      <p:sp>
        <p:nvSpPr>
          <p:cNvPr id="4" name="Slide Number Placeholder 3"/>
          <p:cNvSpPr>
            <a:spLocks noGrp="1"/>
          </p:cNvSpPr>
          <p:nvPr>
            <p:ph type="sldNum" sz="quarter" idx="12"/>
          </p:nvPr>
        </p:nvSpPr>
        <p:spPr/>
        <p:txBody>
          <a:bodyPr/>
          <a:lstStyle/>
          <a:p>
            <a:fld id="{709EE7AC-CDBA-417F-8FFB-BD589C5A2B16}" type="slidenum">
              <a:rPr lang="en-US" smtClean="0"/>
              <a:pPr/>
              <a:t>41</a:t>
            </a:fld>
            <a:endParaRPr lang="en-US"/>
          </a:p>
        </p:txBody>
      </p:sp>
    </p:spTree>
    <p:extLst>
      <p:ext uri="{BB962C8B-B14F-4D97-AF65-F5344CB8AC3E}">
        <p14:creationId xmlns:p14="http://schemas.microsoft.com/office/powerpoint/2010/main" val="1190310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579">
                                            <p:txEl>
                                              <p:pRg st="4" end="4"/>
                                            </p:txEl>
                                          </p:spTgt>
                                        </p:tgtEl>
                                        <p:attrNameLst>
                                          <p:attrName>style.visibility</p:attrName>
                                        </p:attrNameLst>
                                      </p:cBhvr>
                                      <p:to>
                                        <p:strVal val="visible"/>
                                      </p:to>
                                    </p:set>
                                    <p:animEffect transition="in" filter="fade">
                                      <p:cBhvr>
                                        <p:cTn id="7" dur="500"/>
                                        <p:tgtEl>
                                          <p:spTgt spid="24579">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4579">
                                            <p:txEl>
                                              <p:pRg st="5" end="5"/>
                                            </p:txEl>
                                          </p:spTgt>
                                        </p:tgtEl>
                                        <p:attrNameLst>
                                          <p:attrName>style.visibility</p:attrName>
                                        </p:attrNameLst>
                                      </p:cBhvr>
                                      <p:to>
                                        <p:strVal val="visible"/>
                                      </p:to>
                                    </p:set>
                                    <p:animEffect transition="in" filter="fade">
                                      <p:cBhvr>
                                        <p:cTn id="10" dur="500"/>
                                        <p:tgtEl>
                                          <p:spTgt spid="24579">
                                            <p:txEl>
                                              <p:pRg st="5" end="5"/>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4579">
                                            <p:txEl>
                                              <p:pRg st="6" end="6"/>
                                            </p:txEl>
                                          </p:spTgt>
                                        </p:tgtEl>
                                        <p:attrNameLst>
                                          <p:attrName>style.visibility</p:attrName>
                                        </p:attrNameLst>
                                      </p:cBhvr>
                                      <p:to>
                                        <p:strVal val="visible"/>
                                      </p:to>
                                    </p:set>
                                    <p:animEffect transition="in" filter="fade">
                                      <p:cBhvr>
                                        <p:cTn id="13" dur="500"/>
                                        <p:tgtEl>
                                          <p:spTgt spid="2457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t>Tightly Coupled Systems</a:t>
            </a:r>
          </a:p>
        </p:txBody>
      </p:sp>
      <p:sp>
        <p:nvSpPr>
          <p:cNvPr id="25603" name="Rectangle 3"/>
          <p:cNvSpPr>
            <a:spLocks noGrp="1" noChangeArrowheads="1"/>
          </p:cNvSpPr>
          <p:nvPr>
            <p:ph idx="1"/>
          </p:nvPr>
        </p:nvSpPr>
        <p:spPr/>
        <p:txBody>
          <a:bodyPr/>
          <a:lstStyle/>
          <a:p>
            <a:r>
              <a:rPr lang="en-US" dirty="0"/>
              <a:t>Shared memory and I-O</a:t>
            </a:r>
          </a:p>
          <a:p>
            <a:r>
              <a:rPr lang="en-US" dirty="0"/>
              <a:t>Two ways to configure:</a:t>
            </a:r>
          </a:p>
          <a:p>
            <a:pPr lvl="1"/>
            <a:r>
              <a:rPr lang="en-US" dirty="0"/>
              <a:t>Master-slave multiprocessing</a:t>
            </a:r>
          </a:p>
          <a:p>
            <a:pPr lvl="1"/>
            <a:r>
              <a:rPr lang="en-US" dirty="0"/>
              <a:t>Symmetric multiprocessing (</a:t>
            </a:r>
            <a:r>
              <a:rPr lang="en-US" dirty="0" err="1"/>
              <a:t>SMP</a:t>
            </a:r>
            <a:r>
              <a:rPr lang="en-US" dirty="0"/>
              <a:t>)</a:t>
            </a:r>
          </a:p>
        </p:txBody>
      </p:sp>
      <p:sp>
        <p:nvSpPr>
          <p:cNvPr id="4" name="Slide Number Placeholder 3"/>
          <p:cNvSpPr>
            <a:spLocks noGrp="1"/>
          </p:cNvSpPr>
          <p:nvPr>
            <p:ph type="sldNum" sz="quarter" idx="12"/>
          </p:nvPr>
        </p:nvSpPr>
        <p:spPr/>
        <p:txBody>
          <a:bodyPr/>
          <a:lstStyle/>
          <a:p>
            <a:fld id="{709EE7AC-CDBA-417F-8FFB-BD589C5A2B16}" type="slidenum">
              <a:rPr lang="en-US" smtClean="0"/>
              <a:pPr/>
              <a:t>42</a:t>
            </a:fld>
            <a:endParaRPr lang="en-US"/>
          </a:p>
        </p:txBody>
      </p:sp>
    </p:spTree>
    <p:extLst>
      <p:ext uri="{BB962C8B-B14F-4D97-AF65-F5344CB8AC3E}">
        <p14:creationId xmlns:p14="http://schemas.microsoft.com/office/powerpoint/2010/main" val="1108048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603">
                                            <p:txEl>
                                              <p:pRg st="1" end="1"/>
                                            </p:txEl>
                                          </p:spTgt>
                                        </p:tgtEl>
                                        <p:attrNameLst>
                                          <p:attrName>style.visibility</p:attrName>
                                        </p:attrNameLst>
                                      </p:cBhvr>
                                      <p:to>
                                        <p:strVal val="visible"/>
                                      </p:to>
                                    </p:set>
                                    <p:animEffect transition="in" filter="fade">
                                      <p:cBhvr>
                                        <p:cTn id="7" dur="500"/>
                                        <p:tgtEl>
                                          <p:spTgt spid="2560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5603">
                                            <p:txEl>
                                              <p:pRg st="2" end="2"/>
                                            </p:txEl>
                                          </p:spTgt>
                                        </p:tgtEl>
                                        <p:attrNameLst>
                                          <p:attrName>style.visibility</p:attrName>
                                        </p:attrNameLst>
                                      </p:cBhvr>
                                      <p:to>
                                        <p:strVal val="visible"/>
                                      </p:to>
                                    </p:set>
                                    <p:animEffect transition="in" filter="fade">
                                      <p:cBhvr>
                                        <p:cTn id="10" dur="500"/>
                                        <p:tgtEl>
                                          <p:spTgt spid="2560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5603">
                                            <p:txEl>
                                              <p:pRg st="3" end="3"/>
                                            </p:txEl>
                                          </p:spTgt>
                                        </p:tgtEl>
                                        <p:attrNameLst>
                                          <p:attrName>style.visibility</p:attrName>
                                        </p:attrNameLst>
                                      </p:cBhvr>
                                      <p:to>
                                        <p:strVal val="visible"/>
                                      </p:to>
                                    </p:set>
                                    <p:animEffect transition="in" filter="fade">
                                      <p:cBhvr>
                                        <p:cTn id="13" dur="500"/>
                                        <p:tgtEl>
                                          <p:spTgt spid="2560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t>Tightly-Coupled Systems</a:t>
            </a:r>
          </a:p>
        </p:txBody>
      </p:sp>
      <p:sp>
        <p:nvSpPr>
          <p:cNvPr id="10" name="Slide Number Placeholder 9"/>
          <p:cNvSpPr>
            <a:spLocks noGrp="1"/>
          </p:cNvSpPr>
          <p:nvPr>
            <p:ph type="sldNum" sz="quarter" idx="12"/>
          </p:nvPr>
        </p:nvSpPr>
        <p:spPr/>
        <p:txBody>
          <a:bodyPr/>
          <a:lstStyle/>
          <a:p>
            <a:fld id="{E7920FB5-4495-4E17-A252-DBA3F2AA6ECA}" type="slidenum">
              <a:rPr lang="en-US" smtClean="0"/>
              <a:pPr/>
              <a:t>43</a:t>
            </a:fld>
            <a:endParaRPr lang="en-US"/>
          </a:p>
        </p:txBody>
      </p:sp>
      <p:pic>
        <p:nvPicPr>
          <p:cNvPr id="2" name="Picture 2" descr="Diagram&#10;&#10;Description automatically generated">
            <a:extLst>
              <a:ext uri="{FF2B5EF4-FFF2-40B4-BE49-F238E27FC236}">
                <a16:creationId xmlns:a16="http://schemas.microsoft.com/office/drawing/2014/main" id="{46B86023-83AD-CE93-4BA5-549D0313931F}"/>
              </a:ext>
            </a:extLst>
          </p:cNvPr>
          <p:cNvPicPr>
            <a:picLocks noChangeAspect="1"/>
          </p:cNvPicPr>
          <p:nvPr/>
        </p:nvPicPr>
        <p:blipFill rotWithShape="1">
          <a:blip r:embed="rId3"/>
          <a:srcRect l="11719" t="13834" r="23549" b="3360"/>
          <a:stretch/>
        </p:blipFill>
        <p:spPr>
          <a:xfrm>
            <a:off x="1462284" y="1769526"/>
            <a:ext cx="5944162" cy="4291357"/>
          </a:xfrm>
          <a:prstGeom prst="rect">
            <a:avLst/>
          </a:prstGeom>
        </p:spPr>
      </p:pic>
    </p:spTree>
    <p:extLst>
      <p:ext uri="{BB962C8B-B14F-4D97-AF65-F5344CB8AC3E}">
        <p14:creationId xmlns:p14="http://schemas.microsoft.com/office/powerpoint/2010/main" val="353132925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a:t>Symmetric Multiprocessing</a:t>
            </a:r>
          </a:p>
        </p:txBody>
      </p:sp>
      <p:sp>
        <p:nvSpPr>
          <p:cNvPr id="29699" name="Rectangle 3"/>
          <p:cNvSpPr>
            <a:spLocks noGrp="1" noChangeArrowheads="1"/>
          </p:cNvSpPr>
          <p:nvPr>
            <p:ph idx="1"/>
          </p:nvPr>
        </p:nvSpPr>
        <p:spPr>
          <a:xfrm>
            <a:off x="616969" y="1600199"/>
            <a:ext cx="8199455" cy="4343401"/>
          </a:xfrm>
        </p:spPr>
        <p:txBody>
          <a:bodyPr>
            <a:normAutofit fontScale="92500" lnSpcReduction="10000"/>
          </a:bodyPr>
          <a:lstStyle/>
          <a:p>
            <a:pPr>
              <a:lnSpc>
                <a:spcPct val="90000"/>
              </a:lnSpc>
            </a:pPr>
            <a:r>
              <a:rPr lang="en-US" sz="3400" dirty="0"/>
              <a:t>Each CPU has equal access to resources</a:t>
            </a:r>
          </a:p>
          <a:p>
            <a:pPr>
              <a:lnSpc>
                <a:spcPct val="90000"/>
              </a:lnSpc>
            </a:pPr>
            <a:r>
              <a:rPr lang="en-US" sz="3400" dirty="0"/>
              <a:t>Each CPU determines what to run using a standard algorithm</a:t>
            </a:r>
          </a:p>
          <a:p>
            <a:pPr>
              <a:lnSpc>
                <a:spcPct val="90000"/>
              </a:lnSpc>
            </a:pPr>
            <a:r>
              <a:rPr lang="en-US" sz="3400" dirty="0"/>
              <a:t>Advantages</a:t>
            </a:r>
          </a:p>
          <a:p>
            <a:pPr lvl="1">
              <a:lnSpc>
                <a:spcPct val="90000"/>
              </a:lnSpc>
            </a:pPr>
            <a:r>
              <a:rPr lang="en-US" dirty="0"/>
              <a:t>High reliability</a:t>
            </a:r>
          </a:p>
          <a:p>
            <a:pPr lvl="1">
              <a:lnSpc>
                <a:spcPct val="90000"/>
              </a:lnSpc>
            </a:pPr>
            <a:r>
              <a:rPr lang="en-US" dirty="0"/>
              <a:t>Fault tolerant support is straightforward</a:t>
            </a:r>
          </a:p>
          <a:p>
            <a:pPr lvl="1">
              <a:lnSpc>
                <a:spcPct val="90000"/>
              </a:lnSpc>
            </a:pPr>
            <a:r>
              <a:rPr lang="en-US" dirty="0"/>
              <a:t>Balanced workload</a:t>
            </a:r>
          </a:p>
          <a:p>
            <a:pPr>
              <a:lnSpc>
                <a:spcPct val="90000"/>
              </a:lnSpc>
            </a:pPr>
            <a:r>
              <a:rPr lang="en-US" sz="3400" dirty="0"/>
              <a:t>Disadvantages</a:t>
            </a:r>
          </a:p>
          <a:p>
            <a:pPr lvl="1">
              <a:lnSpc>
                <a:spcPct val="90000"/>
              </a:lnSpc>
            </a:pPr>
            <a:r>
              <a:rPr lang="en-US" dirty="0"/>
              <a:t>Resource conflicts – memory, I/O, etc.</a:t>
            </a:r>
          </a:p>
          <a:p>
            <a:pPr lvl="1">
              <a:lnSpc>
                <a:spcPct val="90000"/>
              </a:lnSpc>
            </a:pPr>
            <a:r>
              <a:rPr lang="en-US" dirty="0"/>
              <a:t>Complex implementation</a:t>
            </a:r>
          </a:p>
          <a:p>
            <a:endParaRPr lang="en-US" sz="2900" dirty="0"/>
          </a:p>
        </p:txBody>
      </p:sp>
      <p:sp>
        <p:nvSpPr>
          <p:cNvPr id="4" name="Slide Number Placeholder 3"/>
          <p:cNvSpPr>
            <a:spLocks noGrp="1"/>
          </p:cNvSpPr>
          <p:nvPr>
            <p:ph type="sldNum" sz="quarter" idx="12"/>
          </p:nvPr>
        </p:nvSpPr>
        <p:spPr/>
        <p:txBody>
          <a:bodyPr/>
          <a:lstStyle/>
          <a:p>
            <a:fld id="{709EE7AC-CDBA-417F-8FFB-BD589C5A2B16}" type="slidenum">
              <a:rPr lang="en-US" smtClean="0"/>
              <a:pPr/>
              <a:t>44</a:t>
            </a:fld>
            <a:endParaRPr lang="en-US"/>
          </a:p>
        </p:txBody>
      </p:sp>
    </p:spTree>
    <p:extLst>
      <p:ext uri="{BB962C8B-B14F-4D97-AF65-F5344CB8AC3E}">
        <p14:creationId xmlns:p14="http://schemas.microsoft.com/office/powerpoint/2010/main" val="1759787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699">
                                            <p:txEl>
                                              <p:pRg st="1" end="1"/>
                                            </p:txEl>
                                          </p:spTgt>
                                        </p:tgtEl>
                                        <p:attrNameLst>
                                          <p:attrName>style.visibility</p:attrName>
                                        </p:attrNameLst>
                                      </p:cBhvr>
                                      <p:to>
                                        <p:strVal val="visible"/>
                                      </p:to>
                                    </p:set>
                                    <p:animEffect transition="in" filter="fade">
                                      <p:cBhvr>
                                        <p:cTn id="7" dur="500"/>
                                        <p:tgtEl>
                                          <p:spTgt spid="2969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699">
                                            <p:txEl>
                                              <p:pRg st="2" end="2"/>
                                            </p:txEl>
                                          </p:spTgt>
                                        </p:tgtEl>
                                        <p:attrNameLst>
                                          <p:attrName>style.visibility</p:attrName>
                                        </p:attrNameLst>
                                      </p:cBhvr>
                                      <p:to>
                                        <p:strVal val="visible"/>
                                      </p:to>
                                    </p:set>
                                    <p:animEffect transition="in" filter="fade">
                                      <p:cBhvr>
                                        <p:cTn id="12" dur="500"/>
                                        <p:tgtEl>
                                          <p:spTgt spid="29699">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9699">
                                            <p:txEl>
                                              <p:pRg st="3" end="3"/>
                                            </p:txEl>
                                          </p:spTgt>
                                        </p:tgtEl>
                                        <p:attrNameLst>
                                          <p:attrName>style.visibility</p:attrName>
                                        </p:attrNameLst>
                                      </p:cBhvr>
                                      <p:to>
                                        <p:strVal val="visible"/>
                                      </p:to>
                                    </p:set>
                                    <p:animEffect transition="in" filter="fade">
                                      <p:cBhvr>
                                        <p:cTn id="15" dur="500"/>
                                        <p:tgtEl>
                                          <p:spTgt spid="29699">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9699">
                                            <p:txEl>
                                              <p:pRg st="4" end="4"/>
                                            </p:txEl>
                                          </p:spTgt>
                                        </p:tgtEl>
                                        <p:attrNameLst>
                                          <p:attrName>style.visibility</p:attrName>
                                        </p:attrNameLst>
                                      </p:cBhvr>
                                      <p:to>
                                        <p:strVal val="visible"/>
                                      </p:to>
                                    </p:set>
                                    <p:animEffect transition="in" filter="fade">
                                      <p:cBhvr>
                                        <p:cTn id="18" dur="500"/>
                                        <p:tgtEl>
                                          <p:spTgt spid="29699">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9699">
                                            <p:txEl>
                                              <p:pRg st="5" end="5"/>
                                            </p:txEl>
                                          </p:spTgt>
                                        </p:tgtEl>
                                        <p:attrNameLst>
                                          <p:attrName>style.visibility</p:attrName>
                                        </p:attrNameLst>
                                      </p:cBhvr>
                                      <p:to>
                                        <p:strVal val="visible"/>
                                      </p:to>
                                    </p:set>
                                    <p:animEffect transition="in" filter="fade">
                                      <p:cBhvr>
                                        <p:cTn id="21" dur="500"/>
                                        <p:tgtEl>
                                          <p:spTgt spid="29699">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9699">
                                            <p:txEl>
                                              <p:pRg st="6" end="6"/>
                                            </p:txEl>
                                          </p:spTgt>
                                        </p:tgtEl>
                                        <p:attrNameLst>
                                          <p:attrName>style.visibility</p:attrName>
                                        </p:attrNameLst>
                                      </p:cBhvr>
                                      <p:to>
                                        <p:strVal val="visible"/>
                                      </p:to>
                                    </p:set>
                                    <p:animEffect transition="in" filter="fade">
                                      <p:cBhvr>
                                        <p:cTn id="26" dur="500"/>
                                        <p:tgtEl>
                                          <p:spTgt spid="29699">
                                            <p:txEl>
                                              <p:pRg st="6" end="6"/>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29699">
                                            <p:txEl>
                                              <p:pRg st="7" end="7"/>
                                            </p:txEl>
                                          </p:spTgt>
                                        </p:tgtEl>
                                        <p:attrNameLst>
                                          <p:attrName>style.visibility</p:attrName>
                                        </p:attrNameLst>
                                      </p:cBhvr>
                                      <p:to>
                                        <p:strVal val="visible"/>
                                      </p:to>
                                    </p:set>
                                    <p:animEffect transition="in" filter="fade">
                                      <p:cBhvr>
                                        <p:cTn id="29" dur="500"/>
                                        <p:tgtEl>
                                          <p:spTgt spid="29699">
                                            <p:txEl>
                                              <p:pRg st="7" end="7"/>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29699">
                                            <p:txEl>
                                              <p:pRg st="8" end="8"/>
                                            </p:txEl>
                                          </p:spTgt>
                                        </p:tgtEl>
                                        <p:attrNameLst>
                                          <p:attrName>style.visibility</p:attrName>
                                        </p:attrNameLst>
                                      </p:cBhvr>
                                      <p:to>
                                        <p:strVal val="visible"/>
                                      </p:to>
                                    </p:set>
                                    <p:animEffect transition="in" filter="fade">
                                      <p:cBhvr>
                                        <p:cTn id="32" dur="500"/>
                                        <p:tgtEl>
                                          <p:spTgt spid="2969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dirty="0"/>
              <a:t>Loosely-Coupled Systems</a:t>
            </a:r>
          </a:p>
        </p:txBody>
      </p:sp>
      <p:sp>
        <p:nvSpPr>
          <p:cNvPr id="30723" name="Rectangle 3"/>
          <p:cNvSpPr>
            <a:spLocks noGrp="1" noChangeArrowheads="1"/>
          </p:cNvSpPr>
          <p:nvPr>
            <p:ph idx="1"/>
          </p:nvPr>
        </p:nvSpPr>
        <p:spPr>
          <a:xfrm>
            <a:off x="675250" y="1600199"/>
            <a:ext cx="7948247" cy="4588001"/>
          </a:xfrm>
        </p:spPr>
        <p:txBody>
          <a:bodyPr/>
          <a:lstStyle/>
          <a:p>
            <a:r>
              <a:rPr lang="en-US" dirty="0"/>
              <a:t>Clusters or multi-computer systems</a:t>
            </a:r>
          </a:p>
          <a:p>
            <a:r>
              <a:rPr lang="en-US" dirty="0"/>
              <a:t>Each system has its own CPU, memory, and I/O facilities</a:t>
            </a:r>
          </a:p>
          <a:p>
            <a:r>
              <a:rPr lang="en-US" dirty="0"/>
              <a:t>Advantages: Fault-tolerant, scalable, well balanced, distance is not (much of) an issue</a:t>
            </a:r>
          </a:p>
          <a:p>
            <a:r>
              <a:rPr lang="en-US" dirty="0"/>
              <a:t>Two ways to configure</a:t>
            </a:r>
          </a:p>
          <a:p>
            <a:pPr lvl="1"/>
            <a:r>
              <a:rPr lang="en-US" dirty="0"/>
              <a:t>Shared-nothing model</a:t>
            </a:r>
          </a:p>
          <a:p>
            <a:pPr lvl="1"/>
            <a:r>
              <a:rPr lang="en-US" dirty="0"/>
              <a:t>Shared-disk model</a:t>
            </a:r>
          </a:p>
          <a:p>
            <a:endParaRPr lang="en-US" dirty="0"/>
          </a:p>
        </p:txBody>
      </p:sp>
      <p:sp>
        <p:nvSpPr>
          <p:cNvPr id="4" name="Slide Number Placeholder 3"/>
          <p:cNvSpPr>
            <a:spLocks noGrp="1"/>
          </p:cNvSpPr>
          <p:nvPr>
            <p:ph type="sldNum" sz="quarter" idx="12"/>
          </p:nvPr>
        </p:nvSpPr>
        <p:spPr/>
        <p:txBody>
          <a:bodyPr/>
          <a:lstStyle/>
          <a:p>
            <a:fld id="{709EE7AC-CDBA-417F-8FFB-BD589C5A2B16}" type="slidenum">
              <a:rPr lang="en-US" smtClean="0"/>
              <a:pPr/>
              <a:t>45</a:t>
            </a:fld>
            <a:endParaRPr lang="en-US"/>
          </a:p>
        </p:txBody>
      </p:sp>
    </p:spTree>
    <p:extLst>
      <p:ext uri="{BB962C8B-B14F-4D97-AF65-F5344CB8AC3E}">
        <p14:creationId xmlns:p14="http://schemas.microsoft.com/office/powerpoint/2010/main" val="2796553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23">
                                            <p:txEl>
                                              <p:pRg st="1" end="1"/>
                                            </p:txEl>
                                          </p:spTgt>
                                        </p:tgtEl>
                                        <p:attrNameLst>
                                          <p:attrName>style.visibility</p:attrName>
                                        </p:attrNameLst>
                                      </p:cBhvr>
                                      <p:to>
                                        <p:strVal val="visible"/>
                                      </p:to>
                                    </p:set>
                                    <p:animEffect transition="in" filter="fade">
                                      <p:cBhvr>
                                        <p:cTn id="7" dur="500"/>
                                        <p:tgtEl>
                                          <p:spTgt spid="307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23">
                                            <p:txEl>
                                              <p:pRg st="2" end="2"/>
                                            </p:txEl>
                                          </p:spTgt>
                                        </p:tgtEl>
                                        <p:attrNameLst>
                                          <p:attrName>style.visibility</p:attrName>
                                        </p:attrNameLst>
                                      </p:cBhvr>
                                      <p:to>
                                        <p:strVal val="visible"/>
                                      </p:to>
                                    </p:set>
                                    <p:animEffect transition="in" filter="fade">
                                      <p:cBhvr>
                                        <p:cTn id="12" dur="500"/>
                                        <p:tgtEl>
                                          <p:spTgt spid="3072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723">
                                            <p:txEl>
                                              <p:pRg st="3" end="3"/>
                                            </p:txEl>
                                          </p:spTgt>
                                        </p:tgtEl>
                                        <p:attrNameLst>
                                          <p:attrName>style.visibility</p:attrName>
                                        </p:attrNameLst>
                                      </p:cBhvr>
                                      <p:to>
                                        <p:strVal val="visible"/>
                                      </p:to>
                                    </p:set>
                                    <p:animEffect transition="in" filter="fade">
                                      <p:cBhvr>
                                        <p:cTn id="17" dur="500"/>
                                        <p:tgtEl>
                                          <p:spTgt spid="30723">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0723">
                                            <p:txEl>
                                              <p:pRg st="4" end="4"/>
                                            </p:txEl>
                                          </p:spTgt>
                                        </p:tgtEl>
                                        <p:attrNameLst>
                                          <p:attrName>style.visibility</p:attrName>
                                        </p:attrNameLst>
                                      </p:cBhvr>
                                      <p:to>
                                        <p:strVal val="visible"/>
                                      </p:to>
                                    </p:set>
                                    <p:animEffect transition="in" filter="fade">
                                      <p:cBhvr>
                                        <p:cTn id="20" dur="500"/>
                                        <p:tgtEl>
                                          <p:spTgt spid="30723">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0723">
                                            <p:txEl>
                                              <p:pRg st="5" end="5"/>
                                            </p:txEl>
                                          </p:spTgt>
                                        </p:tgtEl>
                                        <p:attrNameLst>
                                          <p:attrName>style.visibility</p:attrName>
                                        </p:attrNameLst>
                                      </p:cBhvr>
                                      <p:to>
                                        <p:strVal val="visible"/>
                                      </p:to>
                                    </p:set>
                                    <p:animEffect transition="in" filter="fade">
                                      <p:cBhvr>
                                        <p:cTn id="23" dur="500"/>
                                        <p:tgtEl>
                                          <p:spTgt spid="3072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dirty="0"/>
              <a:t>Shared-Nothing Model</a:t>
            </a:r>
          </a:p>
        </p:txBody>
      </p:sp>
      <p:sp>
        <p:nvSpPr>
          <p:cNvPr id="31747" name="Rectangle 3"/>
          <p:cNvSpPr>
            <a:spLocks noGrp="1" noChangeArrowheads="1"/>
          </p:cNvSpPr>
          <p:nvPr>
            <p:ph idx="1"/>
          </p:nvPr>
        </p:nvSpPr>
        <p:spPr>
          <a:xfrm>
            <a:off x="685298" y="1676400"/>
            <a:ext cx="7773405" cy="4128527"/>
          </a:xfrm>
        </p:spPr>
        <p:txBody>
          <a:bodyPr>
            <a:normAutofit lnSpcReduction="10000"/>
          </a:bodyPr>
          <a:lstStyle/>
          <a:p>
            <a:r>
              <a:rPr lang="en-US" dirty="0"/>
              <a:t>High speed links between nodes</a:t>
            </a:r>
          </a:p>
          <a:p>
            <a:r>
              <a:rPr lang="en-US" dirty="0"/>
              <a:t>No sharing of resources</a:t>
            </a:r>
          </a:p>
          <a:p>
            <a:r>
              <a:rPr lang="en-US" dirty="0"/>
              <a:t>Partitioning of work through division of data and message-passing</a:t>
            </a:r>
          </a:p>
          <a:p>
            <a:r>
              <a:rPr lang="en-US" dirty="0"/>
              <a:t>Advantage</a:t>
            </a:r>
          </a:p>
          <a:p>
            <a:pPr lvl="1"/>
            <a:r>
              <a:rPr lang="en-US" dirty="0"/>
              <a:t>Reduced communication between nodes</a:t>
            </a:r>
          </a:p>
          <a:p>
            <a:r>
              <a:rPr lang="en-US" dirty="0"/>
              <a:t>Disadvantage</a:t>
            </a:r>
          </a:p>
          <a:p>
            <a:pPr lvl="1"/>
            <a:r>
              <a:rPr lang="en-US" dirty="0"/>
              <a:t>Can result in inefficient division of work</a:t>
            </a:r>
          </a:p>
        </p:txBody>
      </p:sp>
      <p:sp>
        <p:nvSpPr>
          <p:cNvPr id="4" name="Slide Number Placeholder 3"/>
          <p:cNvSpPr>
            <a:spLocks noGrp="1"/>
          </p:cNvSpPr>
          <p:nvPr>
            <p:ph type="sldNum" sz="quarter" idx="12"/>
          </p:nvPr>
        </p:nvSpPr>
        <p:spPr/>
        <p:txBody>
          <a:bodyPr/>
          <a:lstStyle/>
          <a:p>
            <a:fld id="{709EE7AC-CDBA-417F-8FFB-BD589C5A2B16}" type="slidenum">
              <a:rPr lang="en-US" smtClean="0"/>
              <a:pPr/>
              <a:t>46</a:t>
            </a:fld>
            <a:endParaRPr lang="en-US"/>
          </a:p>
        </p:txBody>
      </p:sp>
    </p:spTree>
    <p:extLst>
      <p:ext uri="{BB962C8B-B14F-4D97-AF65-F5344CB8AC3E}">
        <p14:creationId xmlns:p14="http://schemas.microsoft.com/office/powerpoint/2010/main" val="27103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747">
                                            <p:txEl>
                                              <p:pRg st="1" end="1"/>
                                            </p:txEl>
                                          </p:spTgt>
                                        </p:tgtEl>
                                        <p:attrNameLst>
                                          <p:attrName>style.visibility</p:attrName>
                                        </p:attrNameLst>
                                      </p:cBhvr>
                                      <p:to>
                                        <p:strVal val="visible"/>
                                      </p:to>
                                    </p:set>
                                    <p:animEffect transition="in" filter="fade">
                                      <p:cBhvr>
                                        <p:cTn id="7" dur="500"/>
                                        <p:tgtEl>
                                          <p:spTgt spid="3174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1747">
                                            <p:txEl>
                                              <p:pRg st="2" end="2"/>
                                            </p:txEl>
                                          </p:spTgt>
                                        </p:tgtEl>
                                        <p:attrNameLst>
                                          <p:attrName>style.visibility</p:attrName>
                                        </p:attrNameLst>
                                      </p:cBhvr>
                                      <p:to>
                                        <p:strVal val="visible"/>
                                      </p:to>
                                    </p:set>
                                    <p:animEffect transition="in" filter="fade">
                                      <p:cBhvr>
                                        <p:cTn id="12" dur="500"/>
                                        <p:tgtEl>
                                          <p:spTgt spid="3174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1747">
                                            <p:txEl>
                                              <p:pRg st="3" end="3"/>
                                            </p:txEl>
                                          </p:spTgt>
                                        </p:tgtEl>
                                        <p:attrNameLst>
                                          <p:attrName>style.visibility</p:attrName>
                                        </p:attrNameLst>
                                      </p:cBhvr>
                                      <p:to>
                                        <p:strVal val="visible"/>
                                      </p:to>
                                    </p:set>
                                    <p:animEffect transition="in" filter="fade">
                                      <p:cBhvr>
                                        <p:cTn id="17" dur="500"/>
                                        <p:tgtEl>
                                          <p:spTgt spid="31747">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1747">
                                            <p:txEl>
                                              <p:pRg st="4" end="4"/>
                                            </p:txEl>
                                          </p:spTgt>
                                        </p:tgtEl>
                                        <p:attrNameLst>
                                          <p:attrName>style.visibility</p:attrName>
                                        </p:attrNameLst>
                                      </p:cBhvr>
                                      <p:to>
                                        <p:strVal val="visible"/>
                                      </p:to>
                                    </p:set>
                                    <p:animEffect transition="in" filter="fade">
                                      <p:cBhvr>
                                        <p:cTn id="20" dur="500"/>
                                        <p:tgtEl>
                                          <p:spTgt spid="31747">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1747">
                                            <p:txEl>
                                              <p:pRg st="5" end="5"/>
                                            </p:txEl>
                                          </p:spTgt>
                                        </p:tgtEl>
                                        <p:attrNameLst>
                                          <p:attrName>style.visibility</p:attrName>
                                        </p:attrNameLst>
                                      </p:cBhvr>
                                      <p:to>
                                        <p:strVal val="visible"/>
                                      </p:to>
                                    </p:set>
                                    <p:animEffect transition="in" filter="fade">
                                      <p:cBhvr>
                                        <p:cTn id="25" dur="500"/>
                                        <p:tgtEl>
                                          <p:spTgt spid="31747">
                                            <p:txEl>
                                              <p:pRg st="5" end="5"/>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1747">
                                            <p:txEl>
                                              <p:pRg st="6" end="6"/>
                                            </p:txEl>
                                          </p:spTgt>
                                        </p:tgtEl>
                                        <p:attrNameLst>
                                          <p:attrName>style.visibility</p:attrName>
                                        </p:attrNameLst>
                                      </p:cBhvr>
                                      <p:to>
                                        <p:strVal val="visible"/>
                                      </p:to>
                                    </p:set>
                                    <p:animEffect transition="in" filter="fade">
                                      <p:cBhvr>
                                        <p:cTn id="28" dur="500"/>
                                        <p:tgtEl>
                                          <p:spTgt spid="3174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t>Shared Nothing Model</a:t>
            </a:r>
          </a:p>
        </p:txBody>
      </p:sp>
      <p:sp>
        <p:nvSpPr>
          <p:cNvPr id="4" name="Slide Number Placeholder 3"/>
          <p:cNvSpPr>
            <a:spLocks noGrp="1"/>
          </p:cNvSpPr>
          <p:nvPr>
            <p:ph type="sldNum" sz="quarter" idx="12"/>
          </p:nvPr>
        </p:nvSpPr>
        <p:spPr/>
        <p:txBody>
          <a:bodyPr/>
          <a:lstStyle/>
          <a:p>
            <a:fld id="{E7920FB5-4495-4E17-A252-DBA3F2AA6ECA}" type="slidenum">
              <a:rPr lang="en-US" smtClean="0"/>
              <a:pPr/>
              <a:t>47</a:t>
            </a:fld>
            <a:endParaRPr lang="en-US"/>
          </a:p>
        </p:txBody>
      </p:sp>
      <p:pic>
        <p:nvPicPr>
          <p:cNvPr id="3" name="Picture 2" descr="The diagram shows two separate computer systems consisting oc CPU, memory, and disk.  They are connected by a lightning-bolt symbol labeled &quot;Message link.&quot;">
            <a:extLst>
              <a:ext uri="{FF2B5EF4-FFF2-40B4-BE49-F238E27FC236}">
                <a16:creationId xmlns:a16="http://schemas.microsoft.com/office/drawing/2014/main" id="{F6AC5F59-DB1F-7FCC-6F8C-612C886F6DB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65123" y="2164765"/>
            <a:ext cx="7213753" cy="2528469"/>
          </a:xfrm>
          <a:prstGeom prst="rect">
            <a:avLst/>
          </a:prstGeom>
        </p:spPr>
      </p:pic>
    </p:spTree>
    <p:extLst>
      <p:ext uri="{BB962C8B-B14F-4D97-AF65-F5344CB8AC3E}">
        <p14:creationId xmlns:p14="http://schemas.microsoft.com/office/powerpoint/2010/main" val="33886277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t>Shared Disk Model</a:t>
            </a:r>
          </a:p>
        </p:txBody>
      </p:sp>
      <p:sp>
        <p:nvSpPr>
          <p:cNvPr id="33795" name="Rectangle 3"/>
          <p:cNvSpPr>
            <a:spLocks noGrp="1" noChangeArrowheads="1"/>
          </p:cNvSpPr>
          <p:nvPr>
            <p:ph idx="1"/>
          </p:nvPr>
        </p:nvSpPr>
        <p:spPr>
          <a:xfrm>
            <a:off x="685800" y="1600200"/>
            <a:ext cx="7773405" cy="4848602"/>
          </a:xfrm>
        </p:spPr>
        <p:txBody>
          <a:bodyPr/>
          <a:lstStyle/>
          <a:p>
            <a:r>
              <a:rPr lang="en-US" dirty="0"/>
              <a:t>High speed links between nodes</a:t>
            </a:r>
          </a:p>
          <a:p>
            <a:r>
              <a:rPr lang="en-US" dirty="0"/>
              <a:t>Disk drives are shared between nodes</a:t>
            </a:r>
          </a:p>
          <a:p>
            <a:r>
              <a:rPr lang="en-US" dirty="0"/>
              <a:t>Advantage</a:t>
            </a:r>
          </a:p>
          <a:p>
            <a:pPr lvl="1"/>
            <a:r>
              <a:rPr lang="en-US" dirty="0"/>
              <a:t>Better load balancing</a:t>
            </a:r>
          </a:p>
          <a:p>
            <a:r>
              <a:rPr lang="en-US" dirty="0"/>
              <a:t>Disadvantage</a:t>
            </a:r>
          </a:p>
          <a:p>
            <a:pPr lvl="1"/>
            <a:r>
              <a:rPr lang="en-US" dirty="0"/>
              <a:t>Complex software required for transaction processing (lock, commit phases)</a:t>
            </a:r>
          </a:p>
          <a:p>
            <a:pPr lvl="1"/>
            <a:r>
              <a:rPr lang="en-US" dirty="0"/>
              <a:t>Hardware complexity in the “I/O director”</a:t>
            </a:r>
          </a:p>
        </p:txBody>
      </p:sp>
      <p:sp>
        <p:nvSpPr>
          <p:cNvPr id="4" name="Slide Number Placeholder 3"/>
          <p:cNvSpPr>
            <a:spLocks noGrp="1"/>
          </p:cNvSpPr>
          <p:nvPr>
            <p:ph type="sldNum" sz="quarter" idx="12"/>
          </p:nvPr>
        </p:nvSpPr>
        <p:spPr/>
        <p:txBody>
          <a:bodyPr/>
          <a:lstStyle/>
          <a:p>
            <a:fld id="{709EE7AC-CDBA-417F-8FFB-BD589C5A2B16}" type="slidenum">
              <a:rPr lang="en-US" smtClean="0"/>
              <a:pPr/>
              <a:t>48</a:t>
            </a:fld>
            <a:endParaRPr lang="en-US"/>
          </a:p>
        </p:txBody>
      </p:sp>
    </p:spTree>
    <p:extLst>
      <p:ext uri="{BB962C8B-B14F-4D97-AF65-F5344CB8AC3E}">
        <p14:creationId xmlns:p14="http://schemas.microsoft.com/office/powerpoint/2010/main" val="2602797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795">
                                            <p:txEl>
                                              <p:pRg st="1" end="1"/>
                                            </p:txEl>
                                          </p:spTgt>
                                        </p:tgtEl>
                                        <p:attrNameLst>
                                          <p:attrName>style.visibility</p:attrName>
                                        </p:attrNameLst>
                                      </p:cBhvr>
                                      <p:to>
                                        <p:strVal val="visible"/>
                                      </p:to>
                                    </p:set>
                                    <p:animEffect transition="in" filter="fade">
                                      <p:cBhvr>
                                        <p:cTn id="7" dur="500"/>
                                        <p:tgtEl>
                                          <p:spTgt spid="3379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3795">
                                            <p:txEl>
                                              <p:pRg st="2" end="2"/>
                                            </p:txEl>
                                          </p:spTgt>
                                        </p:tgtEl>
                                        <p:attrNameLst>
                                          <p:attrName>style.visibility</p:attrName>
                                        </p:attrNameLst>
                                      </p:cBhvr>
                                      <p:to>
                                        <p:strVal val="visible"/>
                                      </p:to>
                                    </p:set>
                                    <p:animEffect transition="in" filter="fade">
                                      <p:cBhvr>
                                        <p:cTn id="12" dur="500"/>
                                        <p:tgtEl>
                                          <p:spTgt spid="33795">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3795">
                                            <p:txEl>
                                              <p:pRg st="3" end="3"/>
                                            </p:txEl>
                                          </p:spTgt>
                                        </p:tgtEl>
                                        <p:attrNameLst>
                                          <p:attrName>style.visibility</p:attrName>
                                        </p:attrNameLst>
                                      </p:cBhvr>
                                      <p:to>
                                        <p:strVal val="visible"/>
                                      </p:to>
                                    </p:set>
                                    <p:animEffect transition="in" filter="fade">
                                      <p:cBhvr>
                                        <p:cTn id="15" dur="500"/>
                                        <p:tgtEl>
                                          <p:spTgt spid="33795">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3795">
                                            <p:txEl>
                                              <p:pRg st="4" end="4"/>
                                            </p:txEl>
                                          </p:spTgt>
                                        </p:tgtEl>
                                        <p:attrNameLst>
                                          <p:attrName>style.visibility</p:attrName>
                                        </p:attrNameLst>
                                      </p:cBhvr>
                                      <p:to>
                                        <p:strVal val="visible"/>
                                      </p:to>
                                    </p:set>
                                    <p:animEffect transition="in" filter="fade">
                                      <p:cBhvr>
                                        <p:cTn id="20" dur="500"/>
                                        <p:tgtEl>
                                          <p:spTgt spid="33795">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3795">
                                            <p:txEl>
                                              <p:pRg st="5" end="5"/>
                                            </p:txEl>
                                          </p:spTgt>
                                        </p:tgtEl>
                                        <p:attrNameLst>
                                          <p:attrName>style.visibility</p:attrName>
                                        </p:attrNameLst>
                                      </p:cBhvr>
                                      <p:to>
                                        <p:strVal val="visible"/>
                                      </p:to>
                                    </p:set>
                                    <p:animEffect transition="in" filter="fade">
                                      <p:cBhvr>
                                        <p:cTn id="23" dur="500"/>
                                        <p:tgtEl>
                                          <p:spTgt spid="33795">
                                            <p:txEl>
                                              <p:pRg st="5" end="5"/>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3795">
                                            <p:txEl>
                                              <p:pRg st="6" end="6"/>
                                            </p:txEl>
                                          </p:spTgt>
                                        </p:tgtEl>
                                        <p:attrNameLst>
                                          <p:attrName>style.visibility</p:attrName>
                                        </p:attrNameLst>
                                      </p:cBhvr>
                                      <p:to>
                                        <p:strVal val="visible"/>
                                      </p:to>
                                    </p:set>
                                    <p:animEffect transition="in" filter="fade">
                                      <p:cBhvr>
                                        <p:cTn id="26" dur="500"/>
                                        <p:tgtEl>
                                          <p:spTgt spid="3379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t>Shared Disk Model</a:t>
            </a:r>
          </a:p>
        </p:txBody>
      </p:sp>
      <p:sp>
        <p:nvSpPr>
          <p:cNvPr id="4" name="Slide Number Placeholder 3"/>
          <p:cNvSpPr>
            <a:spLocks noGrp="1"/>
          </p:cNvSpPr>
          <p:nvPr>
            <p:ph type="sldNum" sz="quarter" idx="12"/>
          </p:nvPr>
        </p:nvSpPr>
        <p:spPr/>
        <p:txBody>
          <a:bodyPr/>
          <a:lstStyle/>
          <a:p>
            <a:fld id="{E7920FB5-4495-4E17-A252-DBA3F2AA6ECA}" type="slidenum">
              <a:rPr lang="en-US" smtClean="0"/>
              <a:pPr/>
              <a:t>49</a:t>
            </a:fld>
            <a:endParaRPr lang="en-US"/>
          </a:p>
        </p:txBody>
      </p:sp>
      <p:pic>
        <p:nvPicPr>
          <p:cNvPr id="3" name="Picture 2" descr="Shape&#10;&#10;Description automatically generated with medium confidence">
            <a:extLst>
              <a:ext uri="{FF2B5EF4-FFF2-40B4-BE49-F238E27FC236}">
                <a16:creationId xmlns:a16="http://schemas.microsoft.com/office/drawing/2014/main" id="{8B369D11-AE05-5AA1-53B5-EFF39F1AA0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3408" y="2196893"/>
            <a:ext cx="7217184" cy="3449028"/>
          </a:xfrm>
          <a:prstGeom prst="rect">
            <a:avLst/>
          </a:prstGeom>
        </p:spPr>
      </p:pic>
    </p:spTree>
    <p:extLst>
      <p:ext uri="{BB962C8B-B14F-4D97-AF65-F5344CB8AC3E}">
        <p14:creationId xmlns:p14="http://schemas.microsoft.com/office/powerpoint/2010/main" val="23982690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C95064-B968-B388-6F5A-5DF8B54A86EB}"/>
              </a:ext>
            </a:extLst>
          </p:cNvPr>
          <p:cNvSpPr>
            <a:spLocks noGrp="1"/>
          </p:cNvSpPr>
          <p:nvPr>
            <p:ph type="title"/>
          </p:nvPr>
        </p:nvSpPr>
        <p:spPr/>
        <p:txBody>
          <a:bodyPr/>
          <a:lstStyle/>
          <a:p>
            <a:r>
              <a:rPr lang="en-US" dirty="0"/>
              <a:t>Base-Displacement</a:t>
            </a:r>
          </a:p>
        </p:txBody>
      </p:sp>
      <p:sp>
        <p:nvSpPr>
          <p:cNvPr id="3" name="Content Placeholder 2">
            <a:extLst>
              <a:ext uri="{FF2B5EF4-FFF2-40B4-BE49-F238E27FC236}">
                <a16:creationId xmlns:a16="http://schemas.microsoft.com/office/drawing/2014/main" id="{00191D43-278B-8FB4-1081-91A4EA7F1EDD}"/>
              </a:ext>
            </a:extLst>
          </p:cNvPr>
          <p:cNvSpPr>
            <a:spLocks noGrp="1"/>
          </p:cNvSpPr>
          <p:nvPr>
            <p:ph idx="1"/>
          </p:nvPr>
        </p:nvSpPr>
        <p:spPr/>
        <p:txBody>
          <a:bodyPr/>
          <a:lstStyle/>
          <a:p>
            <a:pPr marL="0" indent="0">
              <a:buNone/>
            </a:pPr>
            <a:r>
              <a:rPr lang="en-US" b="1" dirty="0"/>
              <a:t>Base-Displacement addressing: </a:t>
            </a:r>
            <a:r>
              <a:rPr lang="en-US" dirty="0"/>
              <a:t>The effective address is formed from bits of the instruction added to the contents of a “base register.” The base register must have enough bits to address all of memory, but the number of bits in the instruction can be much smaller.</a:t>
            </a:r>
          </a:p>
        </p:txBody>
      </p:sp>
    </p:spTree>
    <p:extLst>
      <p:ext uri="{BB962C8B-B14F-4D97-AF65-F5344CB8AC3E}">
        <p14:creationId xmlns:p14="http://schemas.microsoft.com/office/powerpoint/2010/main" val="3392241999"/>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Advantages of Clusters</a:t>
            </a:r>
          </a:p>
        </p:txBody>
      </p:sp>
      <p:sp>
        <p:nvSpPr>
          <p:cNvPr id="5" name="Content Placeholder 4"/>
          <p:cNvSpPr>
            <a:spLocks noGrp="1"/>
          </p:cNvSpPr>
          <p:nvPr>
            <p:ph idx="1"/>
          </p:nvPr>
        </p:nvSpPr>
        <p:spPr/>
        <p:txBody>
          <a:bodyPr>
            <a:normAutofit lnSpcReduction="10000"/>
          </a:bodyPr>
          <a:lstStyle/>
          <a:p>
            <a:pPr>
              <a:spcBef>
                <a:spcPts val="0"/>
              </a:spcBef>
            </a:pPr>
            <a:r>
              <a:rPr lang="en-US" sz="2900" dirty="0"/>
              <a:t>Increased computing power by combining the power of individual computer systems</a:t>
            </a:r>
          </a:p>
          <a:p>
            <a:pPr>
              <a:spcBef>
                <a:spcPts val="0"/>
              </a:spcBef>
            </a:pPr>
            <a:r>
              <a:rPr lang="en-US" sz="2900" dirty="0"/>
              <a:t>Inherently scalable</a:t>
            </a:r>
          </a:p>
          <a:p>
            <a:pPr>
              <a:spcBef>
                <a:spcPts val="0"/>
              </a:spcBef>
            </a:pPr>
            <a:r>
              <a:rPr lang="en-US" sz="2900" dirty="0"/>
              <a:t>Cheaper than using a single large computer</a:t>
            </a:r>
          </a:p>
          <a:p>
            <a:pPr>
              <a:spcBef>
                <a:spcPts val="0"/>
              </a:spcBef>
            </a:pPr>
            <a:r>
              <a:rPr lang="en-US" sz="2900" dirty="0"/>
              <a:t>Fault-tolerance</a:t>
            </a:r>
          </a:p>
          <a:p>
            <a:pPr lvl="1">
              <a:spcBef>
                <a:spcPts val="0"/>
              </a:spcBef>
            </a:pPr>
            <a:r>
              <a:rPr lang="en-US" sz="2200" dirty="0"/>
              <a:t>Failure in one node does not bring down the entire system</a:t>
            </a:r>
          </a:p>
          <a:p>
            <a:pPr lvl="1">
              <a:spcBef>
                <a:spcPts val="0"/>
              </a:spcBef>
            </a:pPr>
            <a:r>
              <a:rPr lang="en-US" sz="2200" b="1" dirty="0"/>
              <a:t>Failover</a:t>
            </a:r>
            <a:r>
              <a:rPr lang="en-US" sz="2200" dirty="0"/>
              <a:t> – processing by failed node is switched to other nodes</a:t>
            </a:r>
          </a:p>
          <a:p>
            <a:pPr>
              <a:spcBef>
                <a:spcPts val="0"/>
              </a:spcBef>
            </a:pPr>
            <a:r>
              <a:rPr lang="en-US" sz="2900" dirty="0"/>
              <a:t>High Availability</a:t>
            </a:r>
          </a:p>
          <a:p>
            <a:pPr>
              <a:spcBef>
                <a:spcPts val="0"/>
              </a:spcBef>
            </a:pPr>
            <a:r>
              <a:rPr lang="en-US" sz="2900" dirty="0"/>
              <a:t>Load Balancing: can be attained either through software and/or through geographically distributed location of nodes</a:t>
            </a:r>
          </a:p>
          <a:p>
            <a:endParaRPr lang="en-US" dirty="0"/>
          </a:p>
        </p:txBody>
      </p:sp>
      <p:sp>
        <p:nvSpPr>
          <p:cNvPr id="3" name="Slide Number Placeholder 2"/>
          <p:cNvSpPr>
            <a:spLocks noGrp="1"/>
          </p:cNvSpPr>
          <p:nvPr>
            <p:ph type="sldNum" sz="quarter" idx="12"/>
          </p:nvPr>
        </p:nvSpPr>
        <p:spPr/>
        <p:txBody>
          <a:bodyPr/>
          <a:lstStyle/>
          <a:p>
            <a:fld id="{158F9107-C4B7-47AC-B1C9-2315299DF595}" type="slidenum">
              <a:rPr lang="en-US" smtClean="0"/>
              <a:pPr/>
              <a:t>50</a:t>
            </a:fld>
            <a:endParaRPr lang="en-US"/>
          </a:p>
        </p:txBody>
      </p:sp>
    </p:spTree>
    <p:extLst>
      <p:ext uri="{BB962C8B-B14F-4D97-AF65-F5344CB8AC3E}">
        <p14:creationId xmlns:p14="http://schemas.microsoft.com/office/powerpoint/2010/main" val="2996368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500"/>
                                        <p:tgtEl>
                                          <p:spTgt spid="5">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5">
                                            <p:txEl>
                                              <p:pRg st="4" end="4"/>
                                            </p:txEl>
                                          </p:spTgt>
                                        </p:tgtEl>
                                        <p:attrNameLst>
                                          <p:attrName>style.visibility</p:attrName>
                                        </p:attrNameLst>
                                      </p:cBhvr>
                                      <p:to>
                                        <p:strVal val="visible"/>
                                      </p:to>
                                    </p:set>
                                    <p:animEffect transition="in" filter="fade">
                                      <p:cBhvr>
                                        <p:cTn id="20" dur="500"/>
                                        <p:tgtEl>
                                          <p:spTgt spid="5">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animEffect transition="in" filter="fade">
                                      <p:cBhvr>
                                        <p:cTn id="23" dur="500"/>
                                        <p:tgtEl>
                                          <p:spTgt spid="5">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5">
                                            <p:txEl>
                                              <p:pRg st="6" end="6"/>
                                            </p:txEl>
                                          </p:spTgt>
                                        </p:tgtEl>
                                        <p:attrNameLst>
                                          <p:attrName>style.visibility</p:attrName>
                                        </p:attrNameLst>
                                      </p:cBhvr>
                                      <p:to>
                                        <p:strVal val="visible"/>
                                      </p:to>
                                    </p:set>
                                    <p:animEffect transition="in" filter="fade">
                                      <p:cBhvr>
                                        <p:cTn id="28" dur="500"/>
                                        <p:tgtEl>
                                          <p:spTgt spid="5">
                                            <p:txEl>
                                              <p:pRg st="6" end="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5">
                                            <p:txEl>
                                              <p:pRg st="7" end="7"/>
                                            </p:txEl>
                                          </p:spTgt>
                                        </p:tgtEl>
                                        <p:attrNameLst>
                                          <p:attrName>style.visibility</p:attrName>
                                        </p:attrNameLst>
                                      </p:cBhvr>
                                      <p:to>
                                        <p:strVal val="visible"/>
                                      </p:to>
                                    </p:set>
                                    <p:animEffect transition="in" filter="fade">
                                      <p:cBhvr>
                                        <p:cTn id="33"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t>Beowulf Clusters</a:t>
            </a:r>
          </a:p>
        </p:txBody>
      </p:sp>
      <p:sp>
        <p:nvSpPr>
          <p:cNvPr id="35843" name="Rectangle 3"/>
          <p:cNvSpPr>
            <a:spLocks noGrp="1" noChangeArrowheads="1"/>
          </p:cNvSpPr>
          <p:nvPr>
            <p:ph idx="1"/>
          </p:nvPr>
        </p:nvSpPr>
        <p:spPr>
          <a:xfrm>
            <a:off x="685298" y="1524000"/>
            <a:ext cx="7773405" cy="3923701"/>
          </a:xfrm>
        </p:spPr>
        <p:txBody>
          <a:bodyPr/>
          <a:lstStyle/>
          <a:p>
            <a:r>
              <a:rPr lang="en-US" dirty="0"/>
              <a:t>Simple and highly configurable</a:t>
            </a:r>
          </a:p>
          <a:p>
            <a:r>
              <a:rPr lang="en-US" dirty="0"/>
              <a:t>Low cost</a:t>
            </a:r>
          </a:p>
          <a:p>
            <a:r>
              <a:rPr lang="en-US" dirty="0"/>
              <a:t>Loosely Coupled</a:t>
            </a:r>
          </a:p>
          <a:p>
            <a:r>
              <a:rPr lang="en-US" dirty="0"/>
              <a:t>Computers connected to one another by a private Ethernet network </a:t>
            </a:r>
          </a:p>
          <a:p>
            <a:r>
              <a:rPr lang="en-US" dirty="0"/>
              <a:t>Connection to an external network is through a single gateway computer</a:t>
            </a:r>
          </a:p>
        </p:txBody>
      </p:sp>
      <p:sp>
        <p:nvSpPr>
          <p:cNvPr id="4" name="Slide Number Placeholder 3"/>
          <p:cNvSpPr>
            <a:spLocks noGrp="1"/>
          </p:cNvSpPr>
          <p:nvPr>
            <p:ph type="sldNum" sz="quarter" idx="12"/>
          </p:nvPr>
        </p:nvSpPr>
        <p:spPr/>
        <p:txBody>
          <a:bodyPr/>
          <a:lstStyle/>
          <a:p>
            <a:fld id="{709EE7AC-CDBA-417F-8FFB-BD589C5A2B16}" type="slidenum">
              <a:rPr lang="en-US" smtClean="0"/>
              <a:pPr/>
              <a:t>51</a:t>
            </a:fld>
            <a:endParaRPr lang="en-US"/>
          </a:p>
        </p:txBody>
      </p:sp>
    </p:spTree>
    <p:extLst>
      <p:ext uri="{BB962C8B-B14F-4D97-AF65-F5344CB8AC3E}">
        <p14:creationId xmlns:p14="http://schemas.microsoft.com/office/powerpoint/2010/main" val="2920686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843">
                                            <p:txEl>
                                              <p:pRg st="1" end="1"/>
                                            </p:txEl>
                                          </p:spTgt>
                                        </p:tgtEl>
                                        <p:attrNameLst>
                                          <p:attrName>style.visibility</p:attrName>
                                        </p:attrNameLst>
                                      </p:cBhvr>
                                      <p:to>
                                        <p:strVal val="visible"/>
                                      </p:to>
                                    </p:set>
                                    <p:animEffect transition="in" filter="fade">
                                      <p:cBhvr>
                                        <p:cTn id="7" dur="500"/>
                                        <p:tgtEl>
                                          <p:spTgt spid="3584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843">
                                            <p:txEl>
                                              <p:pRg st="2" end="2"/>
                                            </p:txEl>
                                          </p:spTgt>
                                        </p:tgtEl>
                                        <p:attrNameLst>
                                          <p:attrName>style.visibility</p:attrName>
                                        </p:attrNameLst>
                                      </p:cBhvr>
                                      <p:to>
                                        <p:strVal val="visible"/>
                                      </p:to>
                                    </p:set>
                                    <p:animEffect transition="in" filter="fade">
                                      <p:cBhvr>
                                        <p:cTn id="12" dur="500"/>
                                        <p:tgtEl>
                                          <p:spTgt spid="3584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5843">
                                            <p:txEl>
                                              <p:pRg st="3" end="3"/>
                                            </p:txEl>
                                          </p:spTgt>
                                        </p:tgtEl>
                                        <p:attrNameLst>
                                          <p:attrName>style.visibility</p:attrName>
                                        </p:attrNameLst>
                                      </p:cBhvr>
                                      <p:to>
                                        <p:strVal val="visible"/>
                                      </p:to>
                                    </p:set>
                                    <p:animEffect transition="in" filter="fade">
                                      <p:cBhvr>
                                        <p:cTn id="17" dur="500"/>
                                        <p:tgtEl>
                                          <p:spTgt spid="3584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5843">
                                            <p:txEl>
                                              <p:pRg st="4" end="4"/>
                                            </p:txEl>
                                          </p:spTgt>
                                        </p:tgtEl>
                                        <p:attrNameLst>
                                          <p:attrName>style.visibility</p:attrName>
                                        </p:attrNameLst>
                                      </p:cBhvr>
                                      <p:to>
                                        <p:strVal val="visible"/>
                                      </p:to>
                                    </p:set>
                                    <p:animEffect transition="in" filter="fade">
                                      <p:cBhvr>
                                        <p:cTn id="22" dur="500"/>
                                        <p:tgtEl>
                                          <p:spTgt spid="3584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t>Beowulf Clusters</a:t>
            </a:r>
          </a:p>
        </p:txBody>
      </p:sp>
      <p:sp>
        <p:nvSpPr>
          <p:cNvPr id="36867" name="Rectangle 3"/>
          <p:cNvSpPr>
            <a:spLocks noGrp="1" noChangeArrowheads="1"/>
          </p:cNvSpPr>
          <p:nvPr>
            <p:ph idx="1"/>
          </p:nvPr>
        </p:nvSpPr>
        <p:spPr>
          <a:xfrm>
            <a:off x="685298" y="1600200"/>
            <a:ext cx="7773405" cy="4495800"/>
          </a:xfrm>
        </p:spPr>
        <p:txBody>
          <a:bodyPr>
            <a:normAutofit/>
          </a:bodyPr>
          <a:lstStyle/>
          <a:p>
            <a:r>
              <a:rPr lang="en-US" dirty="0"/>
              <a:t>A type of cluster computer defined by specialized software.</a:t>
            </a:r>
          </a:p>
          <a:p>
            <a:r>
              <a:rPr lang="en-US" dirty="0"/>
              <a:t>Commercial-off-the-shelf components such as inexpensive computers</a:t>
            </a:r>
          </a:p>
          <a:p>
            <a:r>
              <a:rPr lang="en-US" dirty="0"/>
              <a:t>Blade components – computers mounted on a motherboard that are plugged into connectors on a rack</a:t>
            </a:r>
          </a:p>
          <a:p>
            <a:r>
              <a:rPr lang="en-US" dirty="0"/>
              <a:t>Either shared-disk or shared-nothing model</a:t>
            </a:r>
          </a:p>
          <a:p>
            <a:endParaRPr lang="en-US" dirty="0"/>
          </a:p>
        </p:txBody>
      </p:sp>
      <p:sp>
        <p:nvSpPr>
          <p:cNvPr id="4" name="Slide Number Placeholder 3"/>
          <p:cNvSpPr>
            <a:spLocks noGrp="1"/>
          </p:cNvSpPr>
          <p:nvPr>
            <p:ph type="sldNum" sz="quarter" idx="12"/>
          </p:nvPr>
        </p:nvSpPr>
        <p:spPr/>
        <p:txBody>
          <a:bodyPr/>
          <a:lstStyle/>
          <a:p>
            <a:fld id="{709EE7AC-CDBA-417F-8FFB-BD589C5A2B16}" type="slidenum">
              <a:rPr lang="en-US" smtClean="0"/>
              <a:pPr/>
              <a:t>52</a:t>
            </a:fld>
            <a:endParaRPr lang="en-US"/>
          </a:p>
        </p:txBody>
      </p:sp>
    </p:spTree>
    <p:extLst>
      <p:ext uri="{BB962C8B-B14F-4D97-AF65-F5344CB8AC3E}">
        <p14:creationId xmlns:p14="http://schemas.microsoft.com/office/powerpoint/2010/main" val="2755520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867">
                                            <p:txEl>
                                              <p:pRg st="1" end="1"/>
                                            </p:txEl>
                                          </p:spTgt>
                                        </p:tgtEl>
                                        <p:attrNameLst>
                                          <p:attrName>style.visibility</p:attrName>
                                        </p:attrNameLst>
                                      </p:cBhvr>
                                      <p:to>
                                        <p:strVal val="visible"/>
                                      </p:to>
                                    </p:set>
                                    <p:animEffect transition="in" filter="fade">
                                      <p:cBhvr>
                                        <p:cTn id="7" dur="500"/>
                                        <p:tgtEl>
                                          <p:spTgt spid="3686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6867">
                                            <p:txEl>
                                              <p:pRg st="2" end="2"/>
                                            </p:txEl>
                                          </p:spTgt>
                                        </p:tgtEl>
                                        <p:attrNameLst>
                                          <p:attrName>style.visibility</p:attrName>
                                        </p:attrNameLst>
                                      </p:cBhvr>
                                      <p:to>
                                        <p:strVal val="visible"/>
                                      </p:to>
                                    </p:set>
                                    <p:animEffect transition="in" filter="fade">
                                      <p:cBhvr>
                                        <p:cTn id="12" dur="500"/>
                                        <p:tgtEl>
                                          <p:spTgt spid="3686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6867">
                                            <p:txEl>
                                              <p:pRg st="3" end="3"/>
                                            </p:txEl>
                                          </p:spTgt>
                                        </p:tgtEl>
                                        <p:attrNameLst>
                                          <p:attrName>style.visibility</p:attrName>
                                        </p:attrNameLst>
                                      </p:cBhvr>
                                      <p:to>
                                        <p:strVal val="visible"/>
                                      </p:to>
                                    </p:set>
                                    <p:animEffect transition="in" filter="fade">
                                      <p:cBhvr>
                                        <p:cTn id="17" dur="500"/>
                                        <p:tgtEl>
                                          <p:spTgt spid="3686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t>Blade Computer</a:t>
            </a:r>
          </a:p>
        </p:txBody>
      </p:sp>
      <p:sp>
        <p:nvSpPr>
          <p:cNvPr id="4" name="Slide Number Placeholder 3"/>
          <p:cNvSpPr>
            <a:spLocks noGrp="1"/>
          </p:cNvSpPr>
          <p:nvPr>
            <p:ph type="sldNum" sz="quarter" idx="12"/>
          </p:nvPr>
        </p:nvSpPr>
        <p:spPr/>
        <p:txBody>
          <a:bodyPr/>
          <a:lstStyle/>
          <a:p>
            <a:fld id="{E7920FB5-4495-4E17-A252-DBA3F2AA6ECA}" type="slidenum">
              <a:rPr lang="en-US" smtClean="0"/>
              <a:pPr/>
              <a:t>53</a:t>
            </a:fld>
            <a:endParaRPr lang="en-US"/>
          </a:p>
        </p:txBody>
      </p:sp>
      <p:pic>
        <p:nvPicPr>
          <p:cNvPr id="37891" name="Picture 3" descr="c11f09"/>
          <p:cNvPicPr>
            <a:picLocks noChangeAspect="1" noChangeArrowheads="1"/>
          </p:cNvPicPr>
          <p:nvPr/>
        </p:nvPicPr>
        <p:blipFill>
          <a:blip r:embed="rId2" cstate="print"/>
          <a:srcRect/>
          <a:stretch>
            <a:fillRect/>
          </a:stretch>
        </p:blipFill>
        <p:spPr bwMode="auto">
          <a:xfrm>
            <a:off x="609600" y="2438400"/>
            <a:ext cx="7910062" cy="2416860"/>
          </a:xfrm>
          <a:prstGeom prst="rect">
            <a:avLst/>
          </a:prstGeom>
          <a:noFill/>
          <a:ln w="9525">
            <a:noFill/>
            <a:miter lim="800000"/>
            <a:headEnd/>
            <a:tailEnd/>
          </a:ln>
        </p:spPr>
      </p:pic>
    </p:spTree>
    <p:extLst>
      <p:ext uri="{BB962C8B-B14F-4D97-AF65-F5344CB8AC3E}">
        <p14:creationId xmlns:p14="http://schemas.microsoft.com/office/powerpoint/2010/main" val="330890848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Blade and Rack Configuration</a:t>
            </a:r>
          </a:p>
        </p:txBody>
      </p:sp>
      <p:sp>
        <p:nvSpPr>
          <p:cNvPr id="3" name="Slide Number Placeholder 2"/>
          <p:cNvSpPr>
            <a:spLocks noGrp="1"/>
          </p:cNvSpPr>
          <p:nvPr>
            <p:ph type="sldNum" sz="quarter" idx="12"/>
          </p:nvPr>
        </p:nvSpPr>
        <p:spPr/>
        <p:txBody>
          <a:bodyPr/>
          <a:lstStyle/>
          <a:p>
            <a:fld id="{158F9107-C4B7-47AC-B1C9-2315299DF595}" type="slidenum">
              <a:rPr lang="en-US" smtClean="0"/>
              <a:pPr/>
              <a:t>54</a:t>
            </a:fld>
            <a:endParaRPr lang="en-US"/>
          </a:p>
        </p:txBody>
      </p:sp>
      <p:pic>
        <p:nvPicPr>
          <p:cNvPr id="4" name="Picture 6" descr="A photograph of a server blade module which can be installed in a rack and an individual blade which plugs into the blade modu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676400"/>
            <a:ext cx="8486190" cy="445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01808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685298" y="392578"/>
            <a:ext cx="7773405" cy="641890"/>
          </a:xfrm>
        </p:spPr>
        <p:txBody>
          <a:bodyPr lIns="91425" tIns="45713" rIns="91425" bIns="45713" anchor="t">
            <a:normAutofit fontScale="90000"/>
          </a:bodyPr>
          <a:lstStyle/>
          <a:p>
            <a:r>
              <a:rPr lang="en-US" sz="3900"/>
              <a:t>High Performance Computing</a:t>
            </a:r>
          </a:p>
        </p:txBody>
      </p:sp>
      <p:sp>
        <p:nvSpPr>
          <p:cNvPr id="39939" name="Rectangle 3"/>
          <p:cNvSpPr>
            <a:spLocks noGrp="1" noChangeArrowheads="1"/>
          </p:cNvSpPr>
          <p:nvPr>
            <p:ph idx="1"/>
          </p:nvPr>
        </p:nvSpPr>
        <p:spPr>
          <a:xfrm>
            <a:off x="616970" y="1676399"/>
            <a:ext cx="7841734" cy="4572001"/>
          </a:xfrm>
        </p:spPr>
        <p:txBody>
          <a:bodyPr lIns="91425" tIns="45713" rIns="91425" bIns="45713">
            <a:normAutofit fontScale="92500"/>
          </a:bodyPr>
          <a:lstStyle/>
          <a:p>
            <a:r>
              <a:rPr lang="en-US" dirty="0"/>
              <a:t>Massively parallel processor architectures (MPP)</a:t>
            </a:r>
          </a:p>
          <a:p>
            <a:r>
              <a:rPr lang="en-US" dirty="0"/>
              <a:t>Clusters of powerful machines or larger Beowulf blade clusters</a:t>
            </a:r>
          </a:p>
          <a:p>
            <a:pPr lvl="1"/>
            <a:r>
              <a:rPr lang="en-US" sz="2600" dirty="0"/>
              <a:t>Well-suited for problems that can be broken into subtasks</a:t>
            </a:r>
          </a:p>
          <a:p>
            <a:r>
              <a:rPr lang="en-US" dirty="0"/>
              <a:t>Cloud (Grid) computing</a:t>
            </a:r>
          </a:p>
          <a:p>
            <a:pPr lvl="1"/>
            <a:r>
              <a:rPr lang="en-US" sz="2600" dirty="0"/>
              <a:t>Supercomputer performance through distributing CPU processing to  computers connected to a network</a:t>
            </a:r>
          </a:p>
        </p:txBody>
      </p:sp>
      <p:sp>
        <p:nvSpPr>
          <p:cNvPr id="4" name="Slide Number Placeholder 3"/>
          <p:cNvSpPr>
            <a:spLocks noGrp="1"/>
          </p:cNvSpPr>
          <p:nvPr>
            <p:ph type="sldNum" sz="quarter" idx="12"/>
          </p:nvPr>
        </p:nvSpPr>
        <p:spPr/>
        <p:txBody>
          <a:bodyPr/>
          <a:lstStyle/>
          <a:p>
            <a:fld id="{709EE7AC-CDBA-417F-8FFB-BD589C5A2B16}" type="slidenum">
              <a:rPr lang="en-US" smtClean="0"/>
              <a:pPr/>
              <a:t>55</a:t>
            </a:fld>
            <a:endParaRPr lang="en-US"/>
          </a:p>
        </p:txBody>
      </p:sp>
    </p:spTree>
    <p:extLst>
      <p:ext uri="{BB962C8B-B14F-4D97-AF65-F5344CB8AC3E}">
        <p14:creationId xmlns:p14="http://schemas.microsoft.com/office/powerpoint/2010/main" val="2840648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939">
                                            <p:txEl>
                                              <p:pRg st="1" end="1"/>
                                            </p:txEl>
                                          </p:spTgt>
                                        </p:tgtEl>
                                        <p:attrNameLst>
                                          <p:attrName>style.visibility</p:attrName>
                                        </p:attrNameLst>
                                      </p:cBhvr>
                                      <p:to>
                                        <p:strVal val="visible"/>
                                      </p:to>
                                    </p:set>
                                    <p:animEffect transition="in" filter="fade">
                                      <p:cBhvr>
                                        <p:cTn id="7" dur="500"/>
                                        <p:tgtEl>
                                          <p:spTgt spid="39939">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9939">
                                            <p:txEl>
                                              <p:pRg st="2" end="2"/>
                                            </p:txEl>
                                          </p:spTgt>
                                        </p:tgtEl>
                                        <p:attrNameLst>
                                          <p:attrName>style.visibility</p:attrName>
                                        </p:attrNameLst>
                                      </p:cBhvr>
                                      <p:to>
                                        <p:strVal val="visible"/>
                                      </p:to>
                                    </p:set>
                                    <p:animEffect transition="in" filter="fade">
                                      <p:cBhvr>
                                        <p:cTn id="10" dur="500"/>
                                        <p:tgtEl>
                                          <p:spTgt spid="39939">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9939">
                                            <p:txEl>
                                              <p:pRg st="3" end="3"/>
                                            </p:txEl>
                                          </p:spTgt>
                                        </p:tgtEl>
                                        <p:attrNameLst>
                                          <p:attrName>style.visibility</p:attrName>
                                        </p:attrNameLst>
                                      </p:cBhvr>
                                      <p:to>
                                        <p:strVal val="visible"/>
                                      </p:to>
                                    </p:set>
                                    <p:animEffect transition="in" filter="fade">
                                      <p:cBhvr>
                                        <p:cTn id="15" dur="500"/>
                                        <p:tgtEl>
                                          <p:spTgt spid="39939">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9939">
                                            <p:txEl>
                                              <p:pRg st="4" end="4"/>
                                            </p:txEl>
                                          </p:spTgt>
                                        </p:tgtEl>
                                        <p:attrNameLst>
                                          <p:attrName>style.visibility</p:attrName>
                                        </p:attrNameLst>
                                      </p:cBhvr>
                                      <p:to>
                                        <p:strVal val="visible"/>
                                      </p:to>
                                    </p:set>
                                    <p:animEffect transition="in" filter="fade">
                                      <p:cBhvr>
                                        <p:cTn id="18" dur="500"/>
                                        <p:tgtEl>
                                          <p:spTgt spid="3993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lIns="91425" tIns="45713" rIns="91425" bIns="45713" anchor="t"/>
          <a:lstStyle/>
          <a:p>
            <a:r>
              <a:rPr lang="en-US" sz="3900"/>
              <a:t>Networks vs. Clusters</a:t>
            </a:r>
          </a:p>
        </p:txBody>
      </p:sp>
      <p:sp>
        <p:nvSpPr>
          <p:cNvPr id="38915" name="Rectangle 3"/>
          <p:cNvSpPr>
            <a:spLocks noGrp="1" noChangeArrowheads="1"/>
          </p:cNvSpPr>
          <p:nvPr>
            <p:ph idx="1"/>
          </p:nvPr>
        </p:nvSpPr>
        <p:spPr/>
        <p:txBody>
          <a:bodyPr lIns="91425" tIns="45713" rIns="91425" bIns="45713"/>
          <a:lstStyle/>
          <a:p>
            <a:pPr>
              <a:lnSpc>
                <a:spcPct val="90000"/>
              </a:lnSpc>
            </a:pPr>
            <a:r>
              <a:rPr lang="en-US" dirty="0"/>
              <a:t>Externally, clusters appear as a single computing unit.  </a:t>
            </a:r>
          </a:p>
          <a:p>
            <a:pPr>
              <a:lnSpc>
                <a:spcPct val="90000"/>
              </a:lnSpc>
            </a:pPr>
            <a:r>
              <a:rPr lang="en-US" dirty="0"/>
              <a:t>Network nodes are individually identifiable.</a:t>
            </a:r>
          </a:p>
          <a:p>
            <a:pPr>
              <a:lnSpc>
                <a:spcPct val="90000"/>
              </a:lnSpc>
            </a:pPr>
            <a:r>
              <a:rPr lang="en-US" dirty="0"/>
              <a:t>Workload on a cluster is determined by cluster administration and load-balancing software.</a:t>
            </a:r>
          </a:p>
          <a:p>
            <a:pPr>
              <a:lnSpc>
                <a:spcPct val="90000"/>
              </a:lnSpc>
            </a:pPr>
            <a:r>
              <a:rPr lang="en-US" dirty="0"/>
              <a:t>Network workload depends on the job mix of each node.</a:t>
            </a:r>
          </a:p>
        </p:txBody>
      </p:sp>
      <p:sp>
        <p:nvSpPr>
          <p:cNvPr id="4" name="Slide Number Placeholder 3"/>
          <p:cNvSpPr>
            <a:spLocks noGrp="1"/>
          </p:cNvSpPr>
          <p:nvPr>
            <p:ph type="sldNum" sz="quarter" idx="12"/>
          </p:nvPr>
        </p:nvSpPr>
        <p:spPr/>
        <p:txBody>
          <a:bodyPr/>
          <a:lstStyle/>
          <a:p>
            <a:fld id="{709EE7AC-CDBA-417F-8FFB-BD589C5A2B16}" type="slidenum">
              <a:rPr lang="en-US" smtClean="0"/>
              <a:pPr/>
              <a:t>56</a:t>
            </a:fld>
            <a:endParaRPr lang="en-US"/>
          </a:p>
        </p:txBody>
      </p:sp>
    </p:spTree>
    <p:extLst>
      <p:ext uri="{BB962C8B-B14F-4D97-AF65-F5344CB8AC3E}">
        <p14:creationId xmlns:p14="http://schemas.microsoft.com/office/powerpoint/2010/main" val="3952529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915">
                                            <p:txEl>
                                              <p:pRg st="1" end="1"/>
                                            </p:txEl>
                                          </p:spTgt>
                                        </p:tgtEl>
                                        <p:attrNameLst>
                                          <p:attrName>style.visibility</p:attrName>
                                        </p:attrNameLst>
                                      </p:cBhvr>
                                      <p:to>
                                        <p:strVal val="visible"/>
                                      </p:to>
                                    </p:set>
                                    <p:animEffect transition="in" filter="fade">
                                      <p:cBhvr>
                                        <p:cTn id="7" dur="500"/>
                                        <p:tgtEl>
                                          <p:spTgt spid="3891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915">
                                            <p:txEl>
                                              <p:pRg st="2" end="2"/>
                                            </p:txEl>
                                          </p:spTgt>
                                        </p:tgtEl>
                                        <p:attrNameLst>
                                          <p:attrName>style.visibility</p:attrName>
                                        </p:attrNameLst>
                                      </p:cBhvr>
                                      <p:to>
                                        <p:strVal val="visible"/>
                                      </p:to>
                                    </p:set>
                                    <p:animEffect transition="in" filter="fade">
                                      <p:cBhvr>
                                        <p:cTn id="12" dur="500"/>
                                        <p:tgtEl>
                                          <p:spTgt spid="3891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8915">
                                            <p:txEl>
                                              <p:pRg st="3" end="3"/>
                                            </p:txEl>
                                          </p:spTgt>
                                        </p:tgtEl>
                                        <p:attrNameLst>
                                          <p:attrName>style.visibility</p:attrName>
                                        </p:attrNameLst>
                                      </p:cBhvr>
                                      <p:to>
                                        <p:strVal val="visible"/>
                                      </p:to>
                                    </p:set>
                                    <p:animEffect transition="in" filter="fade">
                                      <p:cBhvr>
                                        <p:cTn id="17" dur="500"/>
                                        <p:tgtEl>
                                          <p:spTgt spid="389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lIns="91425" tIns="45713" rIns="91425" bIns="45713" anchor="t"/>
          <a:lstStyle/>
          <a:p>
            <a:r>
              <a:rPr lang="en-US" dirty="0"/>
              <a:t>Parallel Computer</a:t>
            </a:r>
            <a:r>
              <a:rPr lang="en-US" sz="3900" dirty="0"/>
              <a:t>s</a:t>
            </a:r>
          </a:p>
        </p:txBody>
      </p:sp>
      <p:sp>
        <p:nvSpPr>
          <p:cNvPr id="40963" name="Rectangle 3"/>
          <p:cNvSpPr>
            <a:spLocks noGrp="1" noChangeArrowheads="1"/>
          </p:cNvSpPr>
          <p:nvPr>
            <p:ph idx="1"/>
          </p:nvPr>
        </p:nvSpPr>
        <p:spPr/>
        <p:txBody>
          <a:bodyPr lIns="91425" tIns="45713" rIns="91425" bIns="45713">
            <a:normAutofit/>
          </a:bodyPr>
          <a:lstStyle/>
          <a:p>
            <a:r>
              <a:rPr lang="en-US" dirty="0"/>
              <a:t>Massively parallel architectures</a:t>
            </a:r>
          </a:p>
          <a:p>
            <a:r>
              <a:rPr lang="en-US" dirty="0"/>
              <a:t>Hundreds to millions of CPUs</a:t>
            </a:r>
          </a:p>
          <a:p>
            <a:r>
              <a:rPr lang="en-US" dirty="0"/>
              <a:t>CPUs have small amounts of local memory</a:t>
            </a:r>
          </a:p>
          <a:p>
            <a:r>
              <a:rPr lang="en-US" dirty="0"/>
              <a:t>All CPUs have access to global shared memory</a:t>
            </a:r>
          </a:p>
          <a:p>
            <a:r>
              <a:rPr lang="en-US" dirty="0"/>
              <a:t>Each CPU may calculate a part of the problem independently.</a:t>
            </a:r>
          </a:p>
        </p:txBody>
      </p:sp>
      <p:sp>
        <p:nvSpPr>
          <p:cNvPr id="4" name="Slide Number Placeholder 3"/>
          <p:cNvSpPr>
            <a:spLocks noGrp="1"/>
          </p:cNvSpPr>
          <p:nvPr>
            <p:ph type="sldNum" sz="quarter" idx="12"/>
          </p:nvPr>
        </p:nvSpPr>
        <p:spPr/>
        <p:txBody>
          <a:bodyPr/>
          <a:lstStyle/>
          <a:p>
            <a:fld id="{709EE7AC-CDBA-417F-8FFB-BD589C5A2B16}" type="slidenum">
              <a:rPr lang="en-US" smtClean="0"/>
              <a:pPr/>
              <a:t>57</a:t>
            </a:fld>
            <a:endParaRPr lang="en-US"/>
          </a:p>
        </p:txBody>
      </p:sp>
    </p:spTree>
    <p:extLst>
      <p:ext uri="{BB962C8B-B14F-4D97-AF65-F5344CB8AC3E}">
        <p14:creationId xmlns:p14="http://schemas.microsoft.com/office/powerpoint/2010/main" val="1138790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63">
                                            <p:txEl>
                                              <p:pRg st="1" end="1"/>
                                            </p:txEl>
                                          </p:spTgt>
                                        </p:tgtEl>
                                        <p:attrNameLst>
                                          <p:attrName>style.visibility</p:attrName>
                                        </p:attrNameLst>
                                      </p:cBhvr>
                                      <p:to>
                                        <p:strVal val="visible"/>
                                      </p:to>
                                    </p:set>
                                    <p:animEffect transition="in" filter="fade">
                                      <p:cBhvr>
                                        <p:cTn id="7" dur="500"/>
                                        <p:tgtEl>
                                          <p:spTgt spid="4096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63">
                                            <p:txEl>
                                              <p:pRg st="2" end="2"/>
                                            </p:txEl>
                                          </p:spTgt>
                                        </p:tgtEl>
                                        <p:attrNameLst>
                                          <p:attrName>style.visibility</p:attrName>
                                        </p:attrNameLst>
                                      </p:cBhvr>
                                      <p:to>
                                        <p:strVal val="visible"/>
                                      </p:to>
                                    </p:set>
                                    <p:animEffect transition="in" filter="fade">
                                      <p:cBhvr>
                                        <p:cTn id="12" dur="500"/>
                                        <p:tgtEl>
                                          <p:spTgt spid="4096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63">
                                            <p:txEl>
                                              <p:pRg st="3" end="3"/>
                                            </p:txEl>
                                          </p:spTgt>
                                        </p:tgtEl>
                                        <p:attrNameLst>
                                          <p:attrName>style.visibility</p:attrName>
                                        </p:attrNameLst>
                                      </p:cBhvr>
                                      <p:to>
                                        <p:strVal val="visible"/>
                                      </p:to>
                                    </p:set>
                                    <p:animEffect transition="in" filter="fade">
                                      <p:cBhvr>
                                        <p:cTn id="17" dur="500"/>
                                        <p:tgtEl>
                                          <p:spTgt spid="4096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963">
                                            <p:txEl>
                                              <p:pRg st="4" end="4"/>
                                            </p:txEl>
                                          </p:spTgt>
                                        </p:tgtEl>
                                        <p:attrNameLst>
                                          <p:attrName>style.visibility</p:attrName>
                                        </p:attrNameLst>
                                      </p:cBhvr>
                                      <p:to>
                                        <p:strVal val="visible"/>
                                      </p:to>
                                    </p:set>
                                    <p:animEffect transition="in" filter="fade">
                                      <p:cBhvr>
                                        <p:cTn id="22" dur="500"/>
                                        <p:tgtEl>
                                          <p:spTgt spid="4096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r>
              <a:rPr lang="en-US"/>
              <a:t>Questions</a:t>
            </a:r>
          </a:p>
        </p:txBody>
      </p:sp>
      <p:pic>
        <p:nvPicPr>
          <p:cNvPr id="83971" name="Picture 3" descr="MCj00787110000[1]"/>
          <p:cNvPicPr>
            <a:picLocks noChangeAspect="1" noChangeArrowheads="1"/>
          </p:cNvPicPr>
          <p:nvPr/>
        </p:nvPicPr>
        <p:blipFill>
          <a:blip r:embed="rId2" cstate="print"/>
          <a:srcRect/>
          <a:stretch>
            <a:fillRect/>
          </a:stretch>
        </p:blipFill>
        <p:spPr bwMode="auto">
          <a:xfrm>
            <a:off x="3657600" y="1676360"/>
            <a:ext cx="1621805" cy="3933210"/>
          </a:xfrm>
          <a:prstGeom prst="rect">
            <a:avLst/>
          </a:prstGeom>
          <a:noFill/>
          <a:ln w="9525">
            <a:noFill/>
            <a:miter lim="800000"/>
            <a:headEnd/>
            <a:tailEnd/>
          </a:ln>
        </p:spPr>
      </p:pic>
    </p:spTree>
    <p:extLst>
      <p:ext uri="{BB962C8B-B14F-4D97-AF65-F5344CB8AC3E}">
        <p14:creationId xmlns:p14="http://schemas.microsoft.com/office/powerpoint/2010/main" val="30101015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12495C-CF3A-EE6C-EC77-CEFF7E843FB7}"/>
              </a:ext>
            </a:extLst>
          </p:cNvPr>
          <p:cNvSpPr>
            <a:spLocks noGrp="1"/>
          </p:cNvSpPr>
          <p:nvPr>
            <p:ph type="title"/>
          </p:nvPr>
        </p:nvSpPr>
        <p:spPr/>
        <p:txBody>
          <a:bodyPr/>
          <a:lstStyle/>
          <a:p>
            <a:r>
              <a:rPr lang="en-US" dirty="0"/>
              <a:t>Indirect Addressing</a:t>
            </a:r>
          </a:p>
        </p:txBody>
      </p:sp>
      <p:sp>
        <p:nvSpPr>
          <p:cNvPr id="3" name="Content Placeholder 2">
            <a:extLst>
              <a:ext uri="{FF2B5EF4-FFF2-40B4-BE49-F238E27FC236}">
                <a16:creationId xmlns:a16="http://schemas.microsoft.com/office/drawing/2014/main" id="{395DE6A4-F364-BD55-9411-1D61CC8C7195}"/>
              </a:ext>
            </a:extLst>
          </p:cNvPr>
          <p:cNvSpPr>
            <a:spLocks noGrp="1"/>
          </p:cNvSpPr>
          <p:nvPr>
            <p:ph idx="1"/>
          </p:nvPr>
        </p:nvSpPr>
        <p:spPr/>
        <p:txBody>
          <a:bodyPr/>
          <a:lstStyle/>
          <a:p>
            <a:r>
              <a:rPr lang="en-US" b="1" dirty="0"/>
              <a:t>Register Indirect Addressing: </a:t>
            </a:r>
            <a:r>
              <a:rPr lang="en-US" dirty="0"/>
              <a:t>The address of an operand in main memory is held in a register. The instruction needs only enough bits to select the register.</a:t>
            </a:r>
          </a:p>
          <a:p>
            <a:r>
              <a:rPr lang="en-US" b="1" dirty="0"/>
              <a:t>Memory Indirect Addressing: </a:t>
            </a:r>
            <a:r>
              <a:rPr lang="en-US" dirty="0"/>
              <a:t> A location in main memory holds the effective address.  Two memory accesses are required.</a:t>
            </a:r>
            <a:endParaRPr lang="en-US" b="1" dirty="0"/>
          </a:p>
        </p:txBody>
      </p:sp>
    </p:spTree>
    <p:extLst>
      <p:ext uri="{BB962C8B-B14F-4D97-AF65-F5344CB8AC3E}">
        <p14:creationId xmlns:p14="http://schemas.microsoft.com/office/powerpoint/2010/main" val="31177179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61B138-DA18-B3E2-39F8-9A3C6D48EA54}"/>
              </a:ext>
            </a:extLst>
          </p:cNvPr>
          <p:cNvSpPr>
            <a:spLocks noGrp="1"/>
          </p:cNvSpPr>
          <p:nvPr>
            <p:ph type="title"/>
          </p:nvPr>
        </p:nvSpPr>
        <p:spPr/>
        <p:txBody>
          <a:bodyPr/>
          <a:lstStyle/>
          <a:p>
            <a:r>
              <a:rPr lang="en-US" dirty="0"/>
              <a:t>Indexed Addressing</a:t>
            </a:r>
          </a:p>
        </p:txBody>
      </p:sp>
      <p:sp>
        <p:nvSpPr>
          <p:cNvPr id="3" name="Content Placeholder 2">
            <a:extLst>
              <a:ext uri="{FF2B5EF4-FFF2-40B4-BE49-F238E27FC236}">
                <a16:creationId xmlns:a16="http://schemas.microsoft.com/office/drawing/2014/main" id="{07831B3B-C9A5-D308-C70F-07A1C751476E}"/>
              </a:ext>
            </a:extLst>
          </p:cNvPr>
          <p:cNvSpPr>
            <a:spLocks noGrp="1"/>
          </p:cNvSpPr>
          <p:nvPr>
            <p:ph idx="1"/>
          </p:nvPr>
        </p:nvSpPr>
        <p:spPr/>
        <p:txBody>
          <a:bodyPr/>
          <a:lstStyle/>
          <a:p>
            <a:r>
              <a:rPr lang="en-US" dirty="0"/>
              <a:t>An index value, typically in a register, is added to the effective address.</a:t>
            </a:r>
          </a:p>
          <a:p>
            <a:r>
              <a:rPr lang="en-US" dirty="0"/>
              <a:t>Indexed addressing is used, for example, to loop through arrays.</a:t>
            </a:r>
          </a:p>
          <a:p>
            <a:r>
              <a:rPr lang="en-US" dirty="0"/>
              <a:t>One of the other addressing modes can be used prior to adding the index.</a:t>
            </a:r>
          </a:p>
        </p:txBody>
      </p:sp>
    </p:spTree>
    <p:extLst>
      <p:ext uri="{BB962C8B-B14F-4D97-AF65-F5344CB8AC3E}">
        <p14:creationId xmlns:p14="http://schemas.microsoft.com/office/powerpoint/2010/main" val="19630899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336A2D-74BE-D8D5-3454-D8D473F52913}"/>
              </a:ext>
            </a:extLst>
          </p:cNvPr>
          <p:cNvSpPr>
            <a:spLocks noGrp="1"/>
          </p:cNvSpPr>
          <p:nvPr>
            <p:ph type="title"/>
          </p:nvPr>
        </p:nvSpPr>
        <p:spPr/>
        <p:txBody>
          <a:bodyPr/>
          <a:lstStyle/>
          <a:p>
            <a:r>
              <a:rPr lang="en-US" dirty="0"/>
              <a:t>Immediate Addressing</a:t>
            </a:r>
          </a:p>
        </p:txBody>
      </p:sp>
      <p:sp>
        <p:nvSpPr>
          <p:cNvPr id="3" name="Content Placeholder 2">
            <a:extLst>
              <a:ext uri="{FF2B5EF4-FFF2-40B4-BE49-F238E27FC236}">
                <a16:creationId xmlns:a16="http://schemas.microsoft.com/office/drawing/2014/main" id="{3D90E592-B10F-6907-4BF3-7BDEF575711E}"/>
              </a:ext>
            </a:extLst>
          </p:cNvPr>
          <p:cNvSpPr>
            <a:spLocks noGrp="1"/>
          </p:cNvSpPr>
          <p:nvPr>
            <p:ph idx="1"/>
          </p:nvPr>
        </p:nvSpPr>
        <p:spPr/>
        <p:txBody>
          <a:bodyPr/>
          <a:lstStyle/>
          <a:p>
            <a:r>
              <a:rPr lang="en-US" dirty="0"/>
              <a:t>The operand data is held in the instruction word.</a:t>
            </a:r>
          </a:p>
          <a:p>
            <a:r>
              <a:rPr lang="en-US" dirty="0"/>
              <a:t>It is “immediate” because the data needed is already in the instruction register.</a:t>
            </a:r>
          </a:p>
          <a:p>
            <a:r>
              <a:rPr lang="en-US" dirty="0"/>
              <a:t>Example:</a:t>
            </a:r>
          </a:p>
          <a:p>
            <a:pPr marL="457200" lvl="1" indent="0">
              <a:buNone/>
            </a:pPr>
            <a:r>
              <a:rPr lang="en-US" dirty="0" err="1">
                <a:latin typeface="Lucida Console" panose="020B0609040504020204" pitchFamily="49" charset="0"/>
              </a:rPr>
              <a:t>addImmediate</a:t>
            </a:r>
            <a:r>
              <a:rPr lang="en-US" dirty="0"/>
              <a:t>    </a:t>
            </a:r>
            <a:r>
              <a:rPr lang="en-US" dirty="0">
                <a:latin typeface="Lucida Console" panose="020B0609040504020204" pitchFamily="49" charset="0"/>
              </a:rPr>
              <a:t>127</a:t>
            </a:r>
          </a:p>
        </p:txBody>
      </p:sp>
      <p:sp>
        <p:nvSpPr>
          <p:cNvPr id="4" name="TextBox 3">
            <a:extLst>
              <a:ext uri="{FF2B5EF4-FFF2-40B4-BE49-F238E27FC236}">
                <a16:creationId xmlns:a16="http://schemas.microsoft.com/office/drawing/2014/main" id="{B28DE988-9C6B-B648-C0EE-1AEE709B4FE8}"/>
              </a:ext>
            </a:extLst>
          </p:cNvPr>
          <p:cNvSpPr txBox="1"/>
          <p:nvPr/>
        </p:nvSpPr>
        <p:spPr>
          <a:xfrm>
            <a:off x="762000" y="4648200"/>
            <a:ext cx="5315879" cy="461665"/>
          </a:xfrm>
          <a:prstGeom prst="rect">
            <a:avLst/>
          </a:prstGeom>
          <a:noFill/>
        </p:spPr>
        <p:txBody>
          <a:bodyPr wrap="none" rtlCol="0">
            <a:spAutoFit/>
          </a:bodyPr>
          <a:lstStyle/>
          <a:p>
            <a:r>
              <a:rPr lang="en-US" sz="2400" dirty="0"/>
              <a:t>Operation code              “address” field</a:t>
            </a:r>
          </a:p>
        </p:txBody>
      </p:sp>
    </p:spTree>
    <p:extLst>
      <p:ext uri="{BB962C8B-B14F-4D97-AF65-F5344CB8AC3E}">
        <p14:creationId xmlns:p14="http://schemas.microsoft.com/office/powerpoint/2010/main" val="21687963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E6490-A33D-823D-D5B3-B67D63F117E9}"/>
              </a:ext>
            </a:extLst>
          </p:cNvPr>
          <p:cNvSpPr>
            <a:spLocks noGrp="1"/>
          </p:cNvSpPr>
          <p:nvPr>
            <p:ph type="title"/>
          </p:nvPr>
        </p:nvSpPr>
        <p:spPr/>
        <p:txBody>
          <a:bodyPr>
            <a:normAutofit fontScale="90000"/>
          </a:bodyPr>
          <a:lstStyle/>
          <a:p>
            <a:r>
              <a:rPr lang="en-US" dirty="0"/>
              <a:t>Addressing for Flow of Control</a:t>
            </a:r>
          </a:p>
        </p:txBody>
      </p:sp>
      <p:sp>
        <p:nvSpPr>
          <p:cNvPr id="3" name="Content Placeholder 2">
            <a:extLst>
              <a:ext uri="{FF2B5EF4-FFF2-40B4-BE49-F238E27FC236}">
                <a16:creationId xmlns:a16="http://schemas.microsoft.com/office/drawing/2014/main" id="{2E3E7E35-64BE-BD81-B5FC-AD9506B3E01E}"/>
              </a:ext>
            </a:extLst>
          </p:cNvPr>
          <p:cNvSpPr>
            <a:spLocks noGrp="1"/>
          </p:cNvSpPr>
          <p:nvPr>
            <p:ph idx="1"/>
          </p:nvPr>
        </p:nvSpPr>
        <p:spPr/>
        <p:txBody>
          <a:bodyPr>
            <a:normAutofit/>
          </a:bodyPr>
          <a:lstStyle/>
          <a:p>
            <a:r>
              <a:rPr lang="en-US" sz="2800" b="1" dirty="0"/>
              <a:t>Sequence </a:t>
            </a:r>
            <a:r>
              <a:rPr lang="en-US" sz="2800" dirty="0"/>
              <a:t>is the natural operation of a von Neumann architecture computer; instructions are executed in order.</a:t>
            </a:r>
          </a:p>
          <a:p>
            <a:r>
              <a:rPr lang="en-US" sz="2800" dirty="0"/>
              <a:t>In </a:t>
            </a:r>
            <a:r>
              <a:rPr lang="en-US" sz="2800" b="1" dirty="0"/>
              <a:t>direct addressing </a:t>
            </a:r>
            <a:r>
              <a:rPr lang="en-US" sz="2800" dirty="0"/>
              <a:t>the full memory address of a branch target in in the instruction’s address field.</a:t>
            </a:r>
          </a:p>
          <a:p>
            <a:r>
              <a:rPr lang="en-US" sz="2800" dirty="0"/>
              <a:t>In </a:t>
            </a:r>
            <a:r>
              <a:rPr lang="en-US" sz="2800" b="1" dirty="0"/>
              <a:t>relative addressing</a:t>
            </a:r>
            <a:r>
              <a:rPr lang="en-US" sz="2800" dirty="0"/>
              <a:t>, address bits are added to the program counter to form the effective address. Only a few address bits are needed to address “nearby” locations.</a:t>
            </a:r>
          </a:p>
        </p:txBody>
      </p:sp>
    </p:spTree>
    <p:extLst>
      <p:ext uri="{BB962C8B-B14F-4D97-AF65-F5344CB8AC3E}">
        <p14:creationId xmlns:p14="http://schemas.microsoft.com/office/powerpoint/2010/main" val="5847055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00_ksu_geo_4x3</Template>
  <TotalTime>625</TotalTime>
  <Words>2461</Words>
  <Application>Microsoft Office PowerPoint</Application>
  <PresentationFormat>On-screen Show (4:3)</PresentationFormat>
  <Paragraphs>348</Paragraphs>
  <Slides>58</Slides>
  <Notes>13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58</vt:i4>
      </vt:variant>
    </vt:vector>
  </HeadingPairs>
  <TitlesOfParts>
    <vt:vector size="66" baseType="lpstr">
      <vt:lpstr>Wingdings</vt:lpstr>
      <vt:lpstr>Comic Sans MS</vt:lpstr>
      <vt:lpstr>Source Serif Pro</vt:lpstr>
      <vt:lpstr>Montserrat</vt:lpstr>
      <vt:lpstr>Lucida Console</vt:lpstr>
      <vt:lpstr>Calibri</vt:lpstr>
      <vt:lpstr>Arial</vt:lpstr>
      <vt:lpstr>ksu_22_4x3</vt:lpstr>
      <vt:lpstr>IT 3123 Hardware and Software Concepts</vt:lpstr>
      <vt:lpstr>Large Memories</vt:lpstr>
      <vt:lpstr>Addressing Modes</vt:lpstr>
      <vt:lpstr>Addressing Modes for Data</vt:lpstr>
      <vt:lpstr>Base-Displacement</vt:lpstr>
      <vt:lpstr>Indirect Addressing</vt:lpstr>
      <vt:lpstr>Indexed Addressing</vt:lpstr>
      <vt:lpstr>Immediate Addressing</vt:lpstr>
      <vt:lpstr>Addressing for Flow of Control</vt:lpstr>
      <vt:lpstr>Indirect Addressing for  Flow of Control</vt:lpstr>
      <vt:lpstr>Improving Performance</vt:lpstr>
      <vt:lpstr>Increasing Complexity</vt:lpstr>
      <vt:lpstr>Analysis</vt:lpstr>
      <vt:lpstr>Reduced Instruction Set Computers (RISC)</vt:lpstr>
      <vt:lpstr>Reduced Instruction-Set Computers</vt:lpstr>
      <vt:lpstr>RISC Instruction Formats</vt:lpstr>
      <vt:lpstr>RISC Features</vt:lpstr>
      <vt:lpstr>Hardware and Software</vt:lpstr>
      <vt:lpstr>Microprogrammed Control Unit Implementation</vt:lpstr>
      <vt:lpstr>Microcode for two TBC Instructions</vt:lpstr>
      <vt:lpstr>Hardware Implementation</vt:lpstr>
      <vt:lpstr>Complex Instruction-Set Computers</vt:lpstr>
      <vt:lpstr>CISC Instruction Formats</vt:lpstr>
      <vt:lpstr>CISC Architecture</vt:lpstr>
      <vt:lpstr>Limitations of CISC Architecture</vt:lpstr>
      <vt:lpstr>CISC vs. RISC Processing</vt:lpstr>
      <vt:lpstr>CISC vs. RISC  Performance Comparison</vt:lpstr>
      <vt:lpstr>Current and Emerging Trends</vt:lpstr>
      <vt:lpstr>Modern CPU Processing Methods</vt:lpstr>
      <vt:lpstr>Separate Fetch-Execute Units</vt:lpstr>
      <vt:lpstr>Alternative CPU Organization</vt:lpstr>
      <vt:lpstr>Assembly Lines</vt:lpstr>
      <vt:lpstr>Instruction Pipelining</vt:lpstr>
      <vt:lpstr>Branch Problem Solutions</vt:lpstr>
      <vt:lpstr>Pipelining Example</vt:lpstr>
      <vt:lpstr>Superscalar Processing</vt:lpstr>
      <vt:lpstr>Superscalar CPU Block Diagram</vt:lpstr>
      <vt:lpstr>Scalar vs. Superscalar Processing</vt:lpstr>
      <vt:lpstr>Superscalar Issues</vt:lpstr>
      <vt:lpstr>Definitions</vt:lpstr>
      <vt:lpstr>Multiprocessing</vt:lpstr>
      <vt:lpstr>Tightly Coupled Systems</vt:lpstr>
      <vt:lpstr>Tightly-Coupled Systems</vt:lpstr>
      <vt:lpstr>Symmetric Multiprocessing</vt:lpstr>
      <vt:lpstr>Loosely-Coupled Systems</vt:lpstr>
      <vt:lpstr>Shared-Nothing Model</vt:lpstr>
      <vt:lpstr>Shared Nothing Model</vt:lpstr>
      <vt:lpstr>Shared Disk Model</vt:lpstr>
      <vt:lpstr>Shared Disk Model</vt:lpstr>
      <vt:lpstr>Advantages of Clusters</vt:lpstr>
      <vt:lpstr>Beowulf Clusters</vt:lpstr>
      <vt:lpstr>Beowulf Clusters</vt:lpstr>
      <vt:lpstr>Blade Computer</vt:lpstr>
      <vt:lpstr>Blade and Rack Configuration</vt:lpstr>
      <vt:lpstr>High Performance Computing</vt:lpstr>
      <vt:lpstr>Networks vs. Clusters</vt:lpstr>
      <vt:lpstr>Parallel Computers</vt:lpstr>
      <vt:lpstr>Questions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 3123 Hardware and Software Concepts</dc:title>
  <dc:creator>Bob Brown</dc:creator>
  <cp:lastModifiedBy>Bob Brown</cp:lastModifiedBy>
  <cp:revision>206</cp:revision>
  <cp:lastPrinted>2024-05-08T21:57:39Z</cp:lastPrinted>
  <dcterms:created xsi:type="dcterms:W3CDTF">2022-12-15T18:36:54Z</dcterms:created>
  <dcterms:modified xsi:type="dcterms:W3CDTF">2024-07-12T20:18:55Z</dcterms:modified>
</cp:coreProperties>
</file>