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49"/>
  </p:notes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86"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7" r:id="rId31"/>
    <p:sldId id="300" r:id="rId32"/>
    <p:sldId id="301" r:id="rId33"/>
    <p:sldId id="302" r:id="rId34"/>
    <p:sldId id="288" r:id="rId35"/>
    <p:sldId id="289" r:id="rId36"/>
    <p:sldId id="290" r:id="rId37"/>
    <p:sldId id="291" r:id="rId38"/>
    <p:sldId id="292" r:id="rId39"/>
    <p:sldId id="293" r:id="rId40"/>
    <p:sldId id="294" r:id="rId41"/>
    <p:sldId id="295" r:id="rId42"/>
    <p:sldId id="296" r:id="rId43"/>
    <p:sldId id="297" r:id="rId44"/>
    <p:sldId id="303" r:id="rId45"/>
    <p:sldId id="298" r:id="rId46"/>
    <p:sldId id="299" r:id="rId47"/>
    <p:sldId id="258" r:id="rId48"/>
  </p:sldIdLst>
  <p:sldSz cx="9144000" cy="6858000" type="screen4x3"/>
  <p:notesSz cx="6858000" cy="9144000"/>
  <p:embeddedFontLst>
    <p:embeddedFont>
      <p:font typeface="Comic Sans MS" panose="030F0702030302020204" pitchFamily="66" charset="0"/>
      <p:regular r:id="rId50"/>
      <p:bold r:id="rId51"/>
      <p:italic r:id="rId52"/>
      <p:boldItalic r:id="rId53"/>
    </p:embeddedFont>
    <p:embeddedFont>
      <p:font typeface="Lucida Console" panose="020B0609040504020204" pitchFamily="49" charset="0"/>
      <p:regular r:id="rId54"/>
    </p:embeddedFont>
    <p:embeddedFont>
      <p:font typeface="Montserrat" panose="00000500000000000000" pitchFamily="2" charset="0"/>
      <p:regular r:id="rId55"/>
      <p:bold r:id="rId56"/>
      <p:italic r:id="rId57"/>
      <p:boldItalic r:id="rId58"/>
    </p:embeddedFont>
    <p:embeddedFont>
      <p:font typeface="Source Serif Pro" panose="02040603050405020204" pitchFamily="18" charset="0"/>
      <p:regular r:id="rId59"/>
      <p:bold r:id="rId60"/>
      <p:italic r:id="rId61"/>
      <p:boldItalic r:id="rId6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2566" autoAdjust="0"/>
  </p:normalViewPr>
  <p:slideViewPr>
    <p:cSldViewPr>
      <p:cViewPr varScale="1">
        <p:scale>
          <a:sx n="77" d="100"/>
          <a:sy n="77" d="100"/>
        </p:scale>
        <p:origin x="258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1.fntdata"/><Relationship Id="rId55" Type="http://schemas.openxmlformats.org/officeDocument/2006/relationships/font" Target="fonts/font6.fntdata"/><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4.fntdata"/><Relationship Id="rId58" Type="http://schemas.openxmlformats.org/officeDocument/2006/relationships/font" Target="fonts/font9.fntdata"/><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1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7.fntdata"/><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0.fntdata"/><Relationship Id="rId67"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5.fntdata"/><Relationship Id="rId62"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font" Target="fonts/font8.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3.fntdata"/><Relationship Id="rId60" Type="http://schemas.openxmlformats.org/officeDocument/2006/relationships/font" Target="fonts/font11.fntdata"/><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ald Privitera" userId="S::dprivit2@kennesaw.edu::b19266b5-85bb-4cd7-abc7-9d22c2c9327d" providerId="AD" clId="Web-{7823B5DF-81E8-65B5-6B0E-F1E8BC552119}"/>
    <pc:docChg chg="modSld">
      <pc:chgData name="Donald Privitera" userId="S::dprivit2@kennesaw.edu::b19266b5-85bb-4cd7-abc7-9d22c2c9327d" providerId="AD" clId="Web-{7823B5DF-81E8-65B5-6B0E-F1E8BC552119}" dt="2023-05-13T21:06:54.884" v="18"/>
      <pc:docMkLst>
        <pc:docMk/>
      </pc:docMkLst>
      <pc:sldChg chg="modSp">
        <pc:chgData name="Donald Privitera" userId="S::dprivit2@kennesaw.edu::b19266b5-85bb-4cd7-abc7-9d22c2c9327d" providerId="AD" clId="Web-{7823B5DF-81E8-65B5-6B0E-F1E8BC552119}" dt="2023-05-13T21:04:16.535" v="0"/>
        <pc:sldMkLst>
          <pc:docMk/>
          <pc:sldMk cId="3095576246" sldId="256"/>
        </pc:sldMkLst>
        <pc:grpChg chg="mod">
          <ac:chgData name="Donald Privitera" userId="S::dprivit2@kennesaw.edu::b19266b5-85bb-4cd7-abc7-9d22c2c9327d" providerId="AD" clId="Web-{7823B5DF-81E8-65B5-6B0E-F1E8BC552119}" dt="2023-05-13T21:04:16.535" v="0"/>
          <ac:grpSpMkLst>
            <pc:docMk/>
            <pc:sldMk cId="3095576246" sldId="256"/>
            <ac:grpSpMk id="4" creationId="{70D8C064-1CA3-4C25-7F82-CD093C8EE46A}"/>
          </ac:grpSpMkLst>
        </pc:grpChg>
      </pc:sldChg>
      <pc:sldChg chg="modSp">
        <pc:chgData name="Donald Privitera" userId="S::dprivit2@kennesaw.edu::b19266b5-85bb-4cd7-abc7-9d22c2c9327d" providerId="AD" clId="Web-{7823B5DF-81E8-65B5-6B0E-F1E8BC552119}" dt="2023-05-13T21:04:22.972" v="2"/>
        <pc:sldMkLst>
          <pc:docMk/>
          <pc:sldMk cId="418506282" sldId="266"/>
        </pc:sldMkLst>
        <pc:grpChg chg="mod">
          <ac:chgData name="Donald Privitera" userId="S::dprivit2@kennesaw.edu::b19266b5-85bb-4cd7-abc7-9d22c2c9327d" providerId="AD" clId="Web-{7823B5DF-81E8-65B5-6B0E-F1E8BC552119}" dt="2023-05-13T21:04:20.660" v="1"/>
          <ac:grpSpMkLst>
            <pc:docMk/>
            <pc:sldMk cId="418506282" sldId="266"/>
            <ac:grpSpMk id="3" creationId="{00000000-0000-0000-0000-000000000000}"/>
          </ac:grpSpMkLst>
        </pc:grpChg>
        <pc:grpChg chg="mod">
          <ac:chgData name="Donald Privitera" userId="S::dprivit2@kennesaw.edu::b19266b5-85bb-4cd7-abc7-9d22c2c9327d" providerId="AD" clId="Web-{7823B5DF-81E8-65B5-6B0E-F1E8BC552119}" dt="2023-05-13T21:04:22.972" v="2"/>
          <ac:grpSpMkLst>
            <pc:docMk/>
            <pc:sldMk cId="418506282" sldId="266"/>
            <ac:grpSpMk id="20" creationId="{00000000-0000-0000-0000-000000000000}"/>
          </ac:grpSpMkLst>
        </pc:grpChg>
      </pc:sldChg>
      <pc:sldChg chg="modSp">
        <pc:chgData name="Donald Privitera" userId="S::dprivit2@kennesaw.edu::b19266b5-85bb-4cd7-abc7-9d22c2c9327d" providerId="AD" clId="Web-{7823B5DF-81E8-65B5-6B0E-F1E8BC552119}" dt="2023-05-13T21:04:31.285" v="5"/>
        <pc:sldMkLst>
          <pc:docMk/>
          <pc:sldMk cId="1949590292" sldId="268"/>
        </pc:sldMkLst>
        <pc:grpChg chg="mod">
          <ac:chgData name="Donald Privitera" userId="S::dprivit2@kennesaw.edu::b19266b5-85bb-4cd7-abc7-9d22c2c9327d" providerId="AD" clId="Web-{7823B5DF-81E8-65B5-6B0E-F1E8BC552119}" dt="2023-05-13T21:04:25.785" v="3"/>
          <ac:grpSpMkLst>
            <pc:docMk/>
            <pc:sldMk cId="1949590292" sldId="268"/>
            <ac:grpSpMk id="3" creationId="{00000000-0000-0000-0000-000000000000}"/>
          </ac:grpSpMkLst>
        </pc:grpChg>
        <pc:grpChg chg="mod">
          <ac:chgData name="Donald Privitera" userId="S::dprivit2@kennesaw.edu::b19266b5-85bb-4cd7-abc7-9d22c2c9327d" providerId="AD" clId="Web-{7823B5DF-81E8-65B5-6B0E-F1E8BC552119}" dt="2023-05-13T21:04:28.582" v="4"/>
          <ac:grpSpMkLst>
            <pc:docMk/>
            <pc:sldMk cId="1949590292" sldId="268"/>
            <ac:grpSpMk id="16" creationId="{00000000-0000-0000-0000-000000000000}"/>
          </ac:grpSpMkLst>
        </pc:grpChg>
        <pc:grpChg chg="mod">
          <ac:chgData name="Donald Privitera" userId="S::dprivit2@kennesaw.edu::b19266b5-85bb-4cd7-abc7-9d22c2c9327d" providerId="AD" clId="Web-{7823B5DF-81E8-65B5-6B0E-F1E8BC552119}" dt="2023-05-13T21:04:31.285" v="5"/>
          <ac:grpSpMkLst>
            <pc:docMk/>
            <pc:sldMk cId="1949590292" sldId="268"/>
            <ac:grpSpMk id="20" creationId="{00000000-0000-0000-0000-000000000000}"/>
          </ac:grpSpMkLst>
        </pc:grpChg>
      </pc:sldChg>
      <pc:sldChg chg="modSp">
        <pc:chgData name="Donald Privitera" userId="S::dprivit2@kennesaw.edu::b19266b5-85bb-4cd7-abc7-9d22c2c9327d" providerId="AD" clId="Web-{7823B5DF-81E8-65B5-6B0E-F1E8BC552119}" dt="2023-05-13T21:06:54.884" v="18"/>
        <pc:sldMkLst>
          <pc:docMk/>
          <pc:sldMk cId="1659699880" sldId="302"/>
        </pc:sldMkLst>
        <pc:spChg chg="mod">
          <ac:chgData name="Donald Privitera" userId="S::dprivit2@kennesaw.edu::b19266b5-85bb-4cd7-abc7-9d22c2c9327d" providerId="AD" clId="Web-{7823B5DF-81E8-65B5-6B0E-F1E8BC552119}" dt="2023-05-13T21:06:06.945" v="6"/>
          <ac:spMkLst>
            <pc:docMk/>
            <pc:sldMk cId="1659699880" sldId="302"/>
            <ac:spMk id="5" creationId="{40D61288-8AC2-AE8A-3D4F-762F569EA098}"/>
          </ac:spMkLst>
        </pc:spChg>
        <pc:spChg chg="mod">
          <ac:chgData name="Donald Privitera" userId="S::dprivit2@kennesaw.edu::b19266b5-85bb-4cd7-abc7-9d22c2c9327d" providerId="AD" clId="Web-{7823B5DF-81E8-65B5-6B0E-F1E8BC552119}" dt="2023-05-13T21:06:09.508" v="7"/>
          <ac:spMkLst>
            <pc:docMk/>
            <pc:sldMk cId="1659699880" sldId="302"/>
            <ac:spMk id="6" creationId="{CC605379-787F-18E0-05D5-F0D5D7669652}"/>
          </ac:spMkLst>
        </pc:spChg>
        <pc:spChg chg="mod">
          <ac:chgData name="Donald Privitera" userId="S::dprivit2@kennesaw.edu::b19266b5-85bb-4cd7-abc7-9d22c2c9327d" providerId="AD" clId="Web-{7823B5DF-81E8-65B5-6B0E-F1E8BC552119}" dt="2023-05-13T21:06:13.102" v="8"/>
          <ac:spMkLst>
            <pc:docMk/>
            <pc:sldMk cId="1659699880" sldId="302"/>
            <ac:spMk id="7" creationId="{4A031EE4-ACC8-70ED-465C-4252949AD0BE}"/>
          </ac:spMkLst>
        </pc:spChg>
        <pc:spChg chg="mod">
          <ac:chgData name="Donald Privitera" userId="S::dprivit2@kennesaw.edu::b19266b5-85bb-4cd7-abc7-9d22c2c9327d" providerId="AD" clId="Web-{7823B5DF-81E8-65B5-6B0E-F1E8BC552119}" dt="2023-05-13T21:06:17.180" v="9"/>
          <ac:spMkLst>
            <pc:docMk/>
            <pc:sldMk cId="1659699880" sldId="302"/>
            <ac:spMk id="8" creationId="{BDC6DA74-7E15-A7BA-0C9C-2485197E4914}"/>
          </ac:spMkLst>
        </pc:spChg>
        <pc:cxnChg chg="mod">
          <ac:chgData name="Donald Privitera" userId="S::dprivit2@kennesaw.edu::b19266b5-85bb-4cd7-abc7-9d22c2c9327d" providerId="AD" clId="Web-{7823B5DF-81E8-65B5-6B0E-F1E8BC552119}" dt="2023-05-13T21:06:24.836" v="10"/>
          <ac:cxnSpMkLst>
            <pc:docMk/>
            <pc:sldMk cId="1659699880" sldId="302"/>
            <ac:cxnSpMk id="13" creationId="{9C1850E7-E26B-EC6E-468D-09A02B68DAB9}"/>
          </ac:cxnSpMkLst>
        </pc:cxnChg>
        <pc:cxnChg chg="mod">
          <ac:chgData name="Donald Privitera" userId="S::dprivit2@kennesaw.edu::b19266b5-85bb-4cd7-abc7-9d22c2c9327d" providerId="AD" clId="Web-{7823B5DF-81E8-65B5-6B0E-F1E8BC552119}" dt="2023-05-13T21:06:28.196" v="11"/>
          <ac:cxnSpMkLst>
            <pc:docMk/>
            <pc:sldMk cId="1659699880" sldId="302"/>
            <ac:cxnSpMk id="14" creationId="{1F610A08-A1BE-CF85-770E-D1054B62CDF4}"/>
          </ac:cxnSpMkLst>
        </pc:cxnChg>
        <pc:cxnChg chg="mod">
          <ac:chgData name="Donald Privitera" userId="S::dprivit2@kennesaw.edu::b19266b5-85bb-4cd7-abc7-9d22c2c9327d" providerId="AD" clId="Web-{7823B5DF-81E8-65B5-6B0E-F1E8BC552119}" dt="2023-05-13T21:06:31.383" v="12"/>
          <ac:cxnSpMkLst>
            <pc:docMk/>
            <pc:sldMk cId="1659699880" sldId="302"/>
            <ac:cxnSpMk id="15" creationId="{90F38B13-0F4A-85E5-8AA1-94AEA37125EE}"/>
          </ac:cxnSpMkLst>
        </pc:cxnChg>
        <pc:cxnChg chg="mod">
          <ac:chgData name="Donald Privitera" userId="S::dprivit2@kennesaw.edu::b19266b5-85bb-4cd7-abc7-9d22c2c9327d" providerId="AD" clId="Web-{7823B5DF-81E8-65B5-6B0E-F1E8BC552119}" dt="2023-05-13T21:06:34.790" v="13"/>
          <ac:cxnSpMkLst>
            <pc:docMk/>
            <pc:sldMk cId="1659699880" sldId="302"/>
            <ac:cxnSpMk id="16" creationId="{C5E1B72D-F739-84EC-5484-E1A6D02EB552}"/>
          </ac:cxnSpMkLst>
        </pc:cxnChg>
        <pc:cxnChg chg="mod">
          <ac:chgData name="Donald Privitera" userId="S::dprivit2@kennesaw.edu::b19266b5-85bb-4cd7-abc7-9d22c2c9327d" providerId="AD" clId="Web-{7823B5DF-81E8-65B5-6B0E-F1E8BC552119}" dt="2023-05-13T21:06:38.665" v="14"/>
          <ac:cxnSpMkLst>
            <pc:docMk/>
            <pc:sldMk cId="1659699880" sldId="302"/>
            <ac:cxnSpMk id="17" creationId="{AC3EA351-BA47-165F-9B69-C60DBC47069D}"/>
          </ac:cxnSpMkLst>
        </pc:cxnChg>
        <pc:cxnChg chg="mod">
          <ac:chgData name="Donald Privitera" userId="S::dprivit2@kennesaw.edu::b19266b5-85bb-4cd7-abc7-9d22c2c9327d" providerId="AD" clId="Web-{7823B5DF-81E8-65B5-6B0E-F1E8BC552119}" dt="2023-05-13T21:06:41.868" v="15"/>
          <ac:cxnSpMkLst>
            <pc:docMk/>
            <pc:sldMk cId="1659699880" sldId="302"/>
            <ac:cxnSpMk id="18" creationId="{06DA3F01-3F7B-448D-B838-9019138F6B81}"/>
          </ac:cxnSpMkLst>
        </pc:cxnChg>
        <pc:cxnChg chg="mod">
          <ac:chgData name="Donald Privitera" userId="S::dprivit2@kennesaw.edu::b19266b5-85bb-4cd7-abc7-9d22c2c9327d" providerId="AD" clId="Web-{7823B5DF-81E8-65B5-6B0E-F1E8BC552119}" dt="2023-05-13T21:06:45.227" v="16"/>
          <ac:cxnSpMkLst>
            <pc:docMk/>
            <pc:sldMk cId="1659699880" sldId="302"/>
            <ac:cxnSpMk id="19" creationId="{9097CE53-F0D0-F90A-AB8A-85A0B1C43CB1}"/>
          </ac:cxnSpMkLst>
        </pc:cxnChg>
        <pc:cxnChg chg="mod">
          <ac:chgData name="Donald Privitera" userId="S::dprivit2@kennesaw.edu::b19266b5-85bb-4cd7-abc7-9d22c2c9327d" providerId="AD" clId="Web-{7823B5DF-81E8-65B5-6B0E-F1E8BC552119}" dt="2023-05-13T21:06:51.415" v="17"/>
          <ac:cxnSpMkLst>
            <pc:docMk/>
            <pc:sldMk cId="1659699880" sldId="302"/>
            <ac:cxnSpMk id="20" creationId="{46BF51D4-BA11-7B74-32D2-0E3913DFD088}"/>
          </ac:cxnSpMkLst>
        </pc:cxnChg>
        <pc:cxnChg chg="mod">
          <ac:chgData name="Donald Privitera" userId="S::dprivit2@kennesaw.edu::b19266b5-85bb-4cd7-abc7-9d22c2c9327d" providerId="AD" clId="Web-{7823B5DF-81E8-65B5-6B0E-F1E8BC552119}" dt="2023-05-13T21:06:54.884" v="18"/>
          <ac:cxnSpMkLst>
            <pc:docMk/>
            <pc:sldMk cId="1659699880" sldId="302"/>
            <ac:cxnSpMk id="21" creationId="{E1112096-2EE4-BEF8-BD1B-E5178E9106FC}"/>
          </ac:cxnSpMkLst>
        </pc:cxnChg>
      </pc:sldChg>
    </pc:docChg>
  </pc:docChgLst>
  <pc:docChgLst>
    <pc:chgData name="Bob Brown" userId="de4355ee-7296-4195-ba97-c8dead83c87d" providerId="ADAL" clId="{FDF91ABE-CFE3-4E59-80DF-F7FBE9DD36E7}"/>
    <pc:docChg chg="modSld">
      <pc:chgData name="Bob Brown" userId="de4355ee-7296-4195-ba97-c8dead83c87d" providerId="ADAL" clId="{FDF91ABE-CFE3-4E59-80DF-F7FBE9DD36E7}" dt="2023-07-07T21:00:40.477" v="0" actId="1076"/>
      <pc:docMkLst>
        <pc:docMk/>
      </pc:docMkLst>
      <pc:sldChg chg="modSp mod">
        <pc:chgData name="Bob Brown" userId="de4355ee-7296-4195-ba97-c8dead83c87d" providerId="ADAL" clId="{FDF91ABE-CFE3-4E59-80DF-F7FBE9DD36E7}" dt="2023-07-07T21:00:40.477" v="0" actId="1076"/>
        <pc:sldMkLst>
          <pc:docMk/>
          <pc:sldMk cId="3095576246" sldId="256"/>
        </pc:sldMkLst>
        <pc:grpChg chg="mod">
          <ac:chgData name="Bob Brown" userId="de4355ee-7296-4195-ba97-c8dead83c87d" providerId="ADAL" clId="{FDF91ABE-CFE3-4E59-80DF-F7FBE9DD36E7}" dt="2023-07-07T21:00:40.477" v="0" actId="1076"/>
          <ac:grpSpMkLst>
            <pc:docMk/>
            <pc:sldMk cId="3095576246" sldId="256"/>
            <ac:grpSpMk id="4" creationId="{70D8C064-1CA3-4C25-7F82-CD093C8EE46A}"/>
          </ac:grpSpMkLst>
        </pc:grpChg>
      </pc:sldChg>
    </pc:docChg>
  </pc:docChgLst>
  <pc:docChgLst>
    <pc:chgData name="Bob Brown" userId="de4355ee-7296-4195-ba97-c8dead83c87d" providerId="ADAL" clId="{01A4F2C5-0C64-40E4-850A-1141EA4CCF79}"/>
    <pc:docChg chg="modSld">
      <pc:chgData name="Bob Brown" userId="de4355ee-7296-4195-ba97-c8dead83c87d" providerId="ADAL" clId="{01A4F2C5-0C64-40E4-850A-1141EA4CCF79}" dt="2024-07-01T21:20:28.259" v="0" actId="1076"/>
      <pc:docMkLst>
        <pc:docMk/>
      </pc:docMkLst>
      <pc:sldChg chg="modSp mod">
        <pc:chgData name="Bob Brown" userId="de4355ee-7296-4195-ba97-c8dead83c87d" providerId="ADAL" clId="{01A4F2C5-0C64-40E4-850A-1141EA4CCF79}" dt="2024-07-01T21:20:28.259" v="0" actId="1076"/>
        <pc:sldMkLst>
          <pc:docMk/>
          <pc:sldMk cId="3095576246" sldId="256"/>
        </pc:sldMkLst>
        <pc:grpChg chg="mod">
          <ac:chgData name="Bob Brown" userId="de4355ee-7296-4195-ba97-c8dead83c87d" providerId="ADAL" clId="{01A4F2C5-0C64-40E4-850A-1141EA4CCF79}" dt="2024-07-01T21:20:28.259" v="0" actId="1076"/>
          <ac:grpSpMkLst>
            <pc:docMk/>
            <pc:sldMk cId="3095576246" sldId="256"/>
            <ac:grpSpMk id="4" creationId="{70D8C064-1CA3-4C25-7F82-CD093C8EE46A}"/>
          </ac:grpSpMkLst>
        </pc:grpChg>
      </pc:sldChg>
    </pc:docChg>
  </pc:docChgLst>
  <pc:docChgLst>
    <pc:chgData name="Bob Brown" userId="de4355ee-7296-4195-ba97-c8dead83c87d" providerId="ADAL" clId="{EC75F246-0867-41CF-8A81-85F5602E4098}"/>
    <pc:docChg chg="custSel modSld">
      <pc:chgData name="Bob Brown" userId="de4355ee-7296-4195-ba97-c8dead83c87d" providerId="ADAL" clId="{EC75F246-0867-41CF-8A81-85F5602E4098}" dt="2024-03-05T23:24:14.560" v="106" actId="20577"/>
      <pc:docMkLst>
        <pc:docMk/>
      </pc:docMkLst>
      <pc:sldChg chg="modSp mod">
        <pc:chgData name="Bob Brown" userId="de4355ee-7296-4195-ba97-c8dead83c87d" providerId="ADAL" clId="{EC75F246-0867-41CF-8A81-85F5602E4098}" dt="2024-03-05T23:22:02.698" v="11" actId="20577"/>
        <pc:sldMkLst>
          <pc:docMk/>
          <pc:sldMk cId="1621028351" sldId="297"/>
        </pc:sldMkLst>
        <pc:spChg chg="mod">
          <ac:chgData name="Bob Brown" userId="de4355ee-7296-4195-ba97-c8dead83c87d" providerId="ADAL" clId="{EC75F246-0867-41CF-8A81-85F5602E4098}" dt="2024-03-05T23:22:02.698" v="11" actId="20577"/>
          <ac:spMkLst>
            <pc:docMk/>
            <pc:sldMk cId="1621028351" sldId="297"/>
            <ac:spMk id="2" creationId="{404DF940-0DDB-404F-3E24-CAC884356F58}"/>
          </ac:spMkLst>
        </pc:spChg>
      </pc:sldChg>
      <pc:sldChg chg="modNotesTx">
        <pc:chgData name="Bob Brown" userId="de4355ee-7296-4195-ba97-c8dead83c87d" providerId="ADAL" clId="{EC75F246-0867-41CF-8A81-85F5602E4098}" dt="2024-03-05T23:24:14.560" v="106" actId="20577"/>
        <pc:sldMkLst>
          <pc:docMk/>
          <pc:sldMk cId="1282850366" sldId="299"/>
        </pc:sldMkLst>
      </pc:sldChg>
    </pc:docChg>
  </pc:docChgLst>
  <pc:docChgLst>
    <pc:chgData name="Bob Brown" userId="de4355ee-7296-4195-ba97-c8dead83c87d" providerId="ADAL" clId="{77656C24-4424-47C6-8426-0C5BA862FFA1}"/>
    <pc:docChg chg="undo custSel modSld">
      <pc:chgData name="Bob Brown" userId="de4355ee-7296-4195-ba97-c8dead83c87d" providerId="ADAL" clId="{77656C24-4424-47C6-8426-0C5BA862FFA1}" dt="2024-05-13T19:14:50.925" v="20" actId="20577"/>
      <pc:docMkLst>
        <pc:docMk/>
      </pc:docMkLst>
      <pc:sldChg chg="modSp">
        <pc:chgData name="Bob Brown" userId="de4355ee-7296-4195-ba97-c8dead83c87d" providerId="ADAL" clId="{77656C24-4424-47C6-8426-0C5BA862FFA1}" dt="2024-05-13T16:10:33.680" v="0" actId="6549"/>
        <pc:sldMkLst>
          <pc:docMk/>
          <pc:sldMk cId="2175517077" sldId="259"/>
        </pc:sldMkLst>
        <pc:spChg chg="mod">
          <ac:chgData name="Bob Brown" userId="de4355ee-7296-4195-ba97-c8dead83c87d" providerId="ADAL" clId="{77656C24-4424-47C6-8426-0C5BA862FFA1}" dt="2024-05-13T16:10:33.680" v="0" actId="6549"/>
          <ac:spMkLst>
            <pc:docMk/>
            <pc:sldMk cId="2175517077" sldId="259"/>
            <ac:spMk id="3" creationId="{00000000-0000-0000-0000-000000000000}"/>
          </ac:spMkLst>
        </pc:spChg>
      </pc:sldChg>
      <pc:sldChg chg="modAnim">
        <pc:chgData name="Bob Brown" userId="de4355ee-7296-4195-ba97-c8dead83c87d" providerId="ADAL" clId="{77656C24-4424-47C6-8426-0C5BA862FFA1}" dt="2024-05-13T16:50:13.831" v="1"/>
        <pc:sldMkLst>
          <pc:docMk/>
          <pc:sldMk cId="1327647418" sldId="260"/>
        </pc:sldMkLst>
      </pc:sldChg>
      <pc:sldChg chg="modSp mod">
        <pc:chgData name="Bob Brown" userId="de4355ee-7296-4195-ba97-c8dead83c87d" providerId="ADAL" clId="{77656C24-4424-47C6-8426-0C5BA862FFA1}" dt="2024-05-13T17:05:29.657" v="3" actId="113"/>
        <pc:sldMkLst>
          <pc:docMk/>
          <pc:sldMk cId="418506282" sldId="266"/>
        </pc:sldMkLst>
        <pc:spChg chg="mod">
          <ac:chgData name="Bob Brown" userId="de4355ee-7296-4195-ba97-c8dead83c87d" providerId="ADAL" clId="{77656C24-4424-47C6-8426-0C5BA862FFA1}" dt="2024-05-13T17:05:29.657" v="3" actId="113"/>
          <ac:spMkLst>
            <pc:docMk/>
            <pc:sldMk cId="418506282" sldId="266"/>
            <ac:spMk id="17" creationId="{00000000-0000-0000-0000-000000000000}"/>
          </ac:spMkLst>
        </pc:spChg>
      </pc:sldChg>
      <pc:sldChg chg="modAnim">
        <pc:chgData name="Bob Brown" userId="de4355ee-7296-4195-ba97-c8dead83c87d" providerId="ADAL" clId="{77656C24-4424-47C6-8426-0C5BA862FFA1}" dt="2024-05-13T17:17:51.304" v="9"/>
        <pc:sldMkLst>
          <pc:docMk/>
          <pc:sldMk cId="2850718148" sldId="272"/>
        </pc:sldMkLst>
      </pc:sldChg>
      <pc:sldChg chg="modAnim">
        <pc:chgData name="Bob Brown" userId="de4355ee-7296-4195-ba97-c8dead83c87d" providerId="ADAL" clId="{77656C24-4424-47C6-8426-0C5BA862FFA1}" dt="2024-05-13T17:43:13.202" v="11"/>
        <pc:sldMkLst>
          <pc:docMk/>
          <pc:sldMk cId="1238906288" sldId="283"/>
        </pc:sldMkLst>
      </pc:sldChg>
      <pc:sldChg chg="modSp mod">
        <pc:chgData name="Bob Brown" userId="de4355ee-7296-4195-ba97-c8dead83c87d" providerId="ADAL" clId="{77656C24-4424-47C6-8426-0C5BA862FFA1}" dt="2024-05-13T17:14:35.246" v="6" actId="947"/>
        <pc:sldMkLst>
          <pc:docMk/>
          <pc:sldMk cId="4044965063" sldId="286"/>
        </pc:sldMkLst>
        <pc:spChg chg="mod">
          <ac:chgData name="Bob Brown" userId="de4355ee-7296-4195-ba97-c8dead83c87d" providerId="ADAL" clId="{77656C24-4424-47C6-8426-0C5BA862FFA1}" dt="2024-05-13T17:14:35.246" v="6" actId="947"/>
          <ac:spMkLst>
            <pc:docMk/>
            <pc:sldMk cId="4044965063" sldId="286"/>
            <ac:spMk id="2" creationId="{00000000-0000-0000-0000-000000000000}"/>
          </ac:spMkLst>
        </pc:spChg>
      </pc:sldChg>
      <pc:sldChg chg="modNotesTx">
        <pc:chgData name="Bob Brown" userId="de4355ee-7296-4195-ba97-c8dead83c87d" providerId="ADAL" clId="{77656C24-4424-47C6-8426-0C5BA862FFA1}" dt="2024-05-13T19:14:50.925" v="20" actId="20577"/>
        <pc:sldMkLst>
          <pc:docMk/>
          <pc:sldMk cId="2118374785" sldId="296"/>
        </pc:sldMkLst>
      </pc:sldChg>
      <pc:sldChg chg="modNotesTx">
        <pc:chgData name="Bob Brown" userId="de4355ee-7296-4195-ba97-c8dead83c87d" providerId="ADAL" clId="{77656C24-4424-47C6-8426-0C5BA862FFA1}" dt="2024-05-13T19:13:41.818" v="18"/>
        <pc:sldMkLst>
          <pc:docMk/>
          <pc:sldMk cId="1621028351" sldId="297"/>
        </pc:sldMkLst>
      </pc:sldChg>
      <pc:sldChg chg="modSp mod">
        <pc:chgData name="Bob Brown" userId="de4355ee-7296-4195-ba97-c8dead83c87d" providerId="ADAL" clId="{77656C24-4424-47C6-8426-0C5BA862FFA1}" dt="2024-05-13T17:54:40.992" v="17" actId="14100"/>
        <pc:sldMkLst>
          <pc:docMk/>
          <pc:sldMk cId="1659699880" sldId="302"/>
        </pc:sldMkLst>
        <pc:cxnChg chg="mod">
          <ac:chgData name="Bob Brown" userId="de4355ee-7296-4195-ba97-c8dead83c87d" providerId="ADAL" clId="{77656C24-4424-47C6-8426-0C5BA862FFA1}" dt="2024-05-13T17:53:56.071" v="13" actId="14100"/>
          <ac:cxnSpMkLst>
            <pc:docMk/>
            <pc:sldMk cId="1659699880" sldId="302"/>
            <ac:cxnSpMk id="16" creationId="{C5E1B72D-F739-84EC-5484-E1A6D02EB552}"/>
          </ac:cxnSpMkLst>
        </pc:cxnChg>
        <pc:cxnChg chg="mod">
          <ac:chgData name="Bob Brown" userId="de4355ee-7296-4195-ba97-c8dead83c87d" providerId="ADAL" clId="{77656C24-4424-47C6-8426-0C5BA862FFA1}" dt="2024-05-13T17:54:05.688" v="15" actId="14100"/>
          <ac:cxnSpMkLst>
            <pc:docMk/>
            <pc:sldMk cId="1659699880" sldId="302"/>
            <ac:cxnSpMk id="17" creationId="{AC3EA351-BA47-165F-9B69-C60DBC47069D}"/>
          </ac:cxnSpMkLst>
        </pc:cxnChg>
        <pc:cxnChg chg="mod">
          <ac:chgData name="Bob Brown" userId="de4355ee-7296-4195-ba97-c8dead83c87d" providerId="ADAL" clId="{77656C24-4424-47C6-8426-0C5BA862FFA1}" dt="2024-05-13T17:54:14.600" v="16" actId="14100"/>
          <ac:cxnSpMkLst>
            <pc:docMk/>
            <pc:sldMk cId="1659699880" sldId="302"/>
            <ac:cxnSpMk id="19" creationId="{9097CE53-F0D0-F90A-AB8A-85A0B1C43CB1}"/>
          </ac:cxnSpMkLst>
        </pc:cxnChg>
        <pc:cxnChg chg="mod">
          <ac:chgData name="Bob Brown" userId="de4355ee-7296-4195-ba97-c8dead83c87d" providerId="ADAL" clId="{77656C24-4424-47C6-8426-0C5BA862FFA1}" dt="2024-05-13T17:54:40.992" v="17" actId="14100"/>
          <ac:cxnSpMkLst>
            <pc:docMk/>
            <pc:sldMk cId="1659699880" sldId="302"/>
            <ac:cxnSpMk id="20" creationId="{46BF51D4-BA11-7B74-32D2-0E3913DFD088}"/>
          </ac:cxnSpMkLst>
        </pc:cxnChg>
        <pc:cxnChg chg="mod">
          <ac:chgData name="Bob Brown" userId="de4355ee-7296-4195-ba97-c8dead83c87d" providerId="ADAL" clId="{77656C24-4424-47C6-8426-0C5BA862FFA1}" dt="2024-05-13T17:53:45.058" v="12" actId="14100"/>
          <ac:cxnSpMkLst>
            <pc:docMk/>
            <pc:sldMk cId="1659699880" sldId="302"/>
            <ac:cxnSpMk id="21" creationId="{E1112096-2EE4-BEF8-BD1B-E5178E9106FC}"/>
          </ac:cxnSpMkLst>
        </pc:cxnChg>
      </pc:sldChg>
    </pc:docChg>
  </pc:docChgLst>
  <pc:docChgLst>
    <pc:chgData name="Bob Brown" userId="de4355ee-7296-4195-ba97-c8dead83c87d" providerId="ADAL" clId="{A6F3979D-7BA2-4EEC-9445-A5ED8FFF876B}"/>
    <pc:docChg chg="custSel addSld modSld">
      <pc:chgData name="Bob Brown" userId="de4355ee-7296-4195-ba97-c8dead83c87d" providerId="ADAL" clId="{A6F3979D-7BA2-4EEC-9445-A5ED8FFF876B}" dt="2024-04-17T18:37:17.277" v="518" actId="20577"/>
      <pc:docMkLst>
        <pc:docMk/>
      </pc:docMkLst>
      <pc:sldChg chg="modSp mod">
        <pc:chgData name="Bob Brown" userId="de4355ee-7296-4195-ba97-c8dead83c87d" providerId="ADAL" clId="{A6F3979D-7BA2-4EEC-9445-A5ED8FFF876B}" dt="2024-04-05T16:54:27.474" v="0" actId="20577"/>
        <pc:sldMkLst>
          <pc:docMk/>
          <pc:sldMk cId="1327647418" sldId="260"/>
        </pc:sldMkLst>
        <pc:spChg chg="mod">
          <ac:chgData name="Bob Brown" userId="de4355ee-7296-4195-ba97-c8dead83c87d" providerId="ADAL" clId="{A6F3979D-7BA2-4EEC-9445-A5ED8FFF876B}" dt="2024-04-05T16:54:27.474" v="0" actId="20577"/>
          <ac:spMkLst>
            <pc:docMk/>
            <pc:sldMk cId="1327647418" sldId="260"/>
            <ac:spMk id="2" creationId="{00000000-0000-0000-0000-000000000000}"/>
          </ac:spMkLst>
        </pc:spChg>
      </pc:sldChg>
      <pc:sldChg chg="modSp new mod modAnim modNotesTx">
        <pc:chgData name="Bob Brown" userId="de4355ee-7296-4195-ba97-c8dead83c87d" providerId="ADAL" clId="{A6F3979D-7BA2-4EEC-9445-A5ED8FFF876B}" dt="2024-04-17T18:37:17.277" v="518" actId="20577"/>
        <pc:sldMkLst>
          <pc:docMk/>
          <pc:sldMk cId="4043764621" sldId="303"/>
        </pc:sldMkLst>
        <pc:spChg chg="mod">
          <ac:chgData name="Bob Brown" userId="de4355ee-7296-4195-ba97-c8dead83c87d" providerId="ADAL" clId="{A6F3979D-7BA2-4EEC-9445-A5ED8FFF876B}" dt="2024-04-17T18:34:03.867" v="12" actId="20577"/>
          <ac:spMkLst>
            <pc:docMk/>
            <pc:sldMk cId="4043764621" sldId="303"/>
            <ac:spMk id="2" creationId="{95F7B4AD-3205-CB50-A558-A52C712CAEBF}"/>
          </ac:spMkLst>
        </pc:spChg>
        <pc:spChg chg="mod">
          <ac:chgData name="Bob Brown" userId="de4355ee-7296-4195-ba97-c8dead83c87d" providerId="ADAL" clId="{A6F3979D-7BA2-4EEC-9445-A5ED8FFF876B}" dt="2024-04-17T18:35:37.991" v="285" actId="20577"/>
          <ac:spMkLst>
            <pc:docMk/>
            <pc:sldMk cId="4043764621" sldId="303"/>
            <ac:spMk id="3" creationId="{CA53845B-4ACC-E303-DCB1-1CF54A51D06E}"/>
          </ac:spMkLst>
        </pc:spChg>
      </pc:sldChg>
    </pc:docChg>
  </pc:docChgLst>
  <pc:docChgLst>
    <pc:chgData name="Bob Brown" userId="de4355ee-7296-4195-ba97-c8dead83c87d" providerId="ADAL" clId="{6D5B822F-A7D6-49E9-B42E-204AE1EE706F}"/>
    <pc:docChg chg="undo custSel addSld modSld">
      <pc:chgData name="Bob Brown" userId="de4355ee-7296-4195-ba97-c8dead83c87d" providerId="ADAL" clId="{6D5B822F-A7D6-49E9-B42E-204AE1EE706F}" dt="2023-04-24T13:22:44.118" v="4698" actId="20577"/>
      <pc:docMkLst>
        <pc:docMk/>
      </pc:docMkLst>
      <pc:sldChg chg="modSp mod modNotesTx">
        <pc:chgData name="Bob Brown" userId="de4355ee-7296-4195-ba97-c8dead83c87d" providerId="ADAL" clId="{6D5B822F-A7D6-49E9-B42E-204AE1EE706F}" dt="2023-04-24T13:22:44.118" v="4698" actId="20577"/>
        <pc:sldMkLst>
          <pc:docMk/>
          <pc:sldMk cId="3095576246" sldId="256"/>
        </pc:sldMkLst>
        <pc:spChg chg="mod">
          <ac:chgData name="Bob Brown" userId="de4355ee-7296-4195-ba97-c8dead83c87d" providerId="ADAL" clId="{6D5B822F-A7D6-49E9-B42E-204AE1EE706F}" dt="2023-04-15T11:22:03.217" v="30" actId="20577"/>
          <ac:spMkLst>
            <pc:docMk/>
            <pc:sldMk cId="3095576246" sldId="256"/>
            <ac:spMk id="3" creationId="{00000000-0000-0000-0000-000000000000}"/>
          </ac:spMkLst>
        </pc:spChg>
        <pc:grpChg chg="mod">
          <ac:chgData name="Bob Brown" userId="de4355ee-7296-4195-ba97-c8dead83c87d" providerId="ADAL" clId="{6D5B822F-A7D6-49E9-B42E-204AE1EE706F}" dt="2023-04-18T20:29:39.992" v="4441" actId="1076"/>
          <ac:grpSpMkLst>
            <pc:docMk/>
            <pc:sldMk cId="3095576246" sldId="256"/>
            <ac:grpSpMk id="4" creationId="{70D8C064-1CA3-4C25-7F82-CD093C8EE46A}"/>
          </ac:grpSpMkLst>
        </pc:grpChg>
      </pc:sldChg>
      <pc:sldChg chg="modSp add mod modAnim">
        <pc:chgData name="Bob Brown" userId="de4355ee-7296-4195-ba97-c8dead83c87d" providerId="ADAL" clId="{6D5B822F-A7D6-49E9-B42E-204AE1EE706F}" dt="2023-04-18T18:45:45.783" v="153"/>
        <pc:sldMkLst>
          <pc:docMk/>
          <pc:sldMk cId="2175517077" sldId="259"/>
        </pc:sldMkLst>
        <pc:spChg chg="mod">
          <ac:chgData name="Bob Brown" userId="de4355ee-7296-4195-ba97-c8dead83c87d" providerId="ADAL" clId="{6D5B822F-A7D6-49E9-B42E-204AE1EE706F}" dt="2023-04-15T14:45:06.951" v="98" actId="20577"/>
          <ac:spMkLst>
            <pc:docMk/>
            <pc:sldMk cId="2175517077" sldId="259"/>
            <ac:spMk id="3" creationId="{00000000-0000-0000-0000-000000000000}"/>
          </ac:spMkLst>
        </pc:spChg>
      </pc:sldChg>
      <pc:sldChg chg="modSp add mod modAnim modNotesTx">
        <pc:chgData name="Bob Brown" userId="de4355ee-7296-4195-ba97-c8dead83c87d" providerId="ADAL" clId="{6D5B822F-A7D6-49E9-B42E-204AE1EE706F}" dt="2023-04-18T18:47:02.342" v="204"/>
        <pc:sldMkLst>
          <pc:docMk/>
          <pc:sldMk cId="1327647418" sldId="260"/>
        </pc:sldMkLst>
        <pc:spChg chg="mod">
          <ac:chgData name="Bob Brown" userId="de4355ee-7296-4195-ba97-c8dead83c87d" providerId="ADAL" clId="{6D5B822F-A7D6-49E9-B42E-204AE1EE706F}" dt="2023-04-15T11:22:53.172" v="35" actId="27636"/>
          <ac:spMkLst>
            <pc:docMk/>
            <pc:sldMk cId="1327647418" sldId="260"/>
            <ac:spMk id="2" creationId="{00000000-0000-0000-0000-000000000000}"/>
          </ac:spMkLst>
        </pc:spChg>
        <pc:spChg chg="mod">
          <ac:chgData name="Bob Brown" userId="de4355ee-7296-4195-ba97-c8dead83c87d" providerId="ADAL" clId="{6D5B822F-A7D6-49E9-B42E-204AE1EE706F}" dt="2023-04-18T18:46:36.243" v="199" actId="21"/>
          <ac:spMkLst>
            <pc:docMk/>
            <pc:sldMk cId="1327647418" sldId="260"/>
            <ac:spMk id="3" creationId="{00000000-0000-0000-0000-000000000000}"/>
          </ac:spMkLst>
        </pc:spChg>
      </pc:sldChg>
      <pc:sldChg chg="modSp add mod modAnim modNotesTx">
        <pc:chgData name="Bob Brown" userId="de4355ee-7296-4195-ba97-c8dead83c87d" providerId="ADAL" clId="{6D5B822F-A7D6-49E9-B42E-204AE1EE706F}" dt="2023-04-18T18:47:33.889" v="209"/>
        <pc:sldMkLst>
          <pc:docMk/>
          <pc:sldMk cId="3333390018" sldId="261"/>
        </pc:sldMkLst>
        <pc:spChg chg="mod">
          <ac:chgData name="Bob Brown" userId="de4355ee-7296-4195-ba97-c8dead83c87d" providerId="ADAL" clId="{6D5B822F-A7D6-49E9-B42E-204AE1EE706F}" dt="2023-04-15T14:43:56.288" v="96" actId="6549"/>
          <ac:spMkLst>
            <pc:docMk/>
            <pc:sldMk cId="3333390018" sldId="261"/>
            <ac:spMk id="3" creationId="{00000000-0000-0000-0000-000000000000}"/>
          </ac:spMkLst>
        </pc:spChg>
      </pc:sldChg>
      <pc:sldChg chg="modSp add mod modAnim">
        <pc:chgData name="Bob Brown" userId="de4355ee-7296-4195-ba97-c8dead83c87d" providerId="ADAL" clId="{6D5B822F-A7D6-49E9-B42E-204AE1EE706F}" dt="2023-04-18T18:47:52.539" v="212"/>
        <pc:sldMkLst>
          <pc:docMk/>
          <pc:sldMk cId="1643652514" sldId="262"/>
        </pc:sldMkLst>
        <pc:spChg chg="mod">
          <ac:chgData name="Bob Brown" userId="de4355ee-7296-4195-ba97-c8dead83c87d" providerId="ADAL" clId="{6D5B822F-A7D6-49E9-B42E-204AE1EE706F}" dt="2023-04-15T11:22:55.857" v="40" actId="27636"/>
          <ac:spMkLst>
            <pc:docMk/>
            <pc:sldMk cId="1643652514" sldId="262"/>
            <ac:spMk id="2" creationId="{00000000-0000-0000-0000-000000000000}"/>
          </ac:spMkLst>
        </pc:spChg>
      </pc:sldChg>
      <pc:sldChg chg="modSp add mod modAnim">
        <pc:chgData name="Bob Brown" userId="de4355ee-7296-4195-ba97-c8dead83c87d" providerId="ADAL" clId="{6D5B822F-A7D6-49E9-B42E-204AE1EE706F}" dt="2023-04-18T18:53:04.087" v="218" actId="255"/>
        <pc:sldMkLst>
          <pc:docMk/>
          <pc:sldMk cId="3892364555" sldId="263"/>
        </pc:sldMkLst>
        <pc:spChg chg="mod">
          <ac:chgData name="Bob Brown" userId="de4355ee-7296-4195-ba97-c8dead83c87d" providerId="ADAL" clId="{6D5B822F-A7D6-49E9-B42E-204AE1EE706F}" dt="2023-04-15T11:22:57.124" v="43" actId="27636"/>
          <ac:spMkLst>
            <pc:docMk/>
            <pc:sldMk cId="3892364555" sldId="263"/>
            <ac:spMk id="2" creationId="{00000000-0000-0000-0000-000000000000}"/>
          </ac:spMkLst>
        </pc:spChg>
        <pc:spChg chg="mod">
          <ac:chgData name="Bob Brown" userId="de4355ee-7296-4195-ba97-c8dead83c87d" providerId="ADAL" clId="{6D5B822F-A7D6-49E9-B42E-204AE1EE706F}" dt="2023-04-18T18:53:04.087" v="218" actId="255"/>
          <ac:spMkLst>
            <pc:docMk/>
            <pc:sldMk cId="3892364555" sldId="263"/>
            <ac:spMk id="3" creationId="{00000000-0000-0000-0000-000000000000}"/>
          </ac:spMkLst>
        </pc:spChg>
      </pc:sldChg>
      <pc:sldChg chg="modSp add mod modAnim">
        <pc:chgData name="Bob Brown" userId="de4355ee-7296-4195-ba97-c8dead83c87d" providerId="ADAL" clId="{6D5B822F-A7D6-49E9-B42E-204AE1EE706F}" dt="2023-04-18T18:54:09.310" v="223"/>
        <pc:sldMkLst>
          <pc:docMk/>
          <pc:sldMk cId="3012466906" sldId="264"/>
        </pc:sldMkLst>
        <pc:spChg chg="mod">
          <ac:chgData name="Bob Brown" userId="de4355ee-7296-4195-ba97-c8dead83c87d" providerId="ADAL" clId="{6D5B822F-A7D6-49E9-B42E-204AE1EE706F}" dt="2023-04-15T11:22:58.402" v="46" actId="27636"/>
          <ac:spMkLst>
            <pc:docMk/>
            <pc:sldMk cId="3012466906" sldId="264"/>
            <ac:spMk id="2" creationId="{00000000-0000-0000-0000-000000000000}"/>
          </ac:spMkLst>
        </pc:spChg>
        <pc:spChg chg="mod">
          <ac:chgData name="Bob Brown" userId="de4355ee-7296-4195-ba97-c8dead83c87d" providerId="ADAL" clId="{6D5B822F-A7D6-49E9-B42E-204AE1EE706F}" dt="2023-04-15T14:46:44.213" v="101" actId="255"/>
          <ac:spMkLst>
            <pc:docMk/>
            <pc:sldMk cId="3012466906" sldId="264"/>
            <ac:spMk id="3" creationId="{00000000-0000-0000-0000-000000000000}"/>
          </ac:spMkLst>
        </pc:spChg>
      </pc:sldChg>
      <pc:sldChg chg="modSp add mod modAnim">
        <pc:chgData name="Bob Brown" userId="de4355ee-7296-4195-ba97-c8dead83c87d" providerId="ADAL" clId="{6D5B822F-A7D6-49E9-B42E-204AE1EE706F}" dt="2023-04-18T18:54:23.327" v="225"/>
        <pc:sldMkLst>
          <pc:docMk/>
          <pc:sldMk cId="2058207916" sldId="265"/>
        </pc:sldMkLst>
        <pc:spChg chg="mod">
          <ac:chgData name="Bob Brown" userId="de4355ee-7296-4195-ba97-c8dead83c87d" providerId="ADAL" clId="{6D5B822F-A7D6-49E9-B42E-204AE1EE706F}" dt="2023-04-15T11:23:00.277" v="49" actId="27636"/>
          <ac:spMkLst>
            <pc:docMk/>
            <pc:sldMk cId="2058207916" sldId="265"/>
            <ac:spMk id="2" creationId="{00000000-0000-0000-0000-000000000000}"/>
          </ac:spMkLst>
        </pc:spChg>
        <pc:spChg chg="mod">
          <ac:chgData name="Bob Brown" userId="de4355ee-7296-4195-ba97-c8dead83c87d" providerId="ADAL" clId="{6D5B822F-A7D6-49E9-B42E-204AE1EE706F}" dt="2023-04-15T14:47:18.877" v="104" actId="20577"/>
          <ac:spMkLst>
            <pc:docMk/>
            <pc:sldMk cId="2058207916" sldId="265"/>
            <ac:spMk id="3" creationId="{00000000-0000-0000-0000-000000000000}"/>
          </ac:spMkLst>
        </pc:spChg>
      </pc:sldChg>
      <pc:sldChg chg="modSp add mod modAnim">
        <pc:chgData name="Bob Brown" userId="de4355ee-7296-4195-ba97-c8dead83c87d" providerId="ADAL" clId="{6D5B822F-A7D6-49E9-B42E-204AE1EE706F}" dt="2023-04-20T14:24:29.246" v="4445" actId="1035"/>
        <pc:sldMkLst>
          <pc:docMk/>
          <pc:sldMk cId="418506282" sldId="266"/>
        </pc:sldMkLst>
        <pc:spChg chg="mod">
          <ac:chgData name="Bob Brown" userId="de4355ee-7296-4195-ba97-c8dead83c87d" providerId="ADAL" clId="{6D5B822F-A7D6-49E9-B42E-204AE1EE706F}" dt="2023-04-15T14:48:03.710" v="111" actId="20577"/>
          <ac:spMkLst>
            <pc:docMk/>
            <pc:sldMk cId="418506282" sldId="266"/>
            <ac:spMk id="15" creationId="{00000000-0000-0000-0000-000000000000}"/>
          </ac:spMkLst>
        </pc:spChg>
        <pc:spChg chg="mod">
          <ac:chgData name="Bob Brown" userId="de4355ee-7296-4195-ba97-c8dead83c87d" providerId="ADAL" clId="{6D5B822F-A7D6-49E9-B42E-204AE1EE706F}" dt="2023-04-20T14:24:29.246" v="4445" actId="1035"/>
          <ac:spMkLst>
            <pc:docMk/>
            <pc:sldMk cId="418506282" sldId="266"/>
            <ac:spMk id="17" creationId="{00000000-0000-0000-0000-000000000000}"/>
          </ac:spMkLst>
        </pc:spChg>
        <pc:spChg chg="mod">
          <ac:chgData name="Bob Brown" userId="de4355ee-7296-4195-ba97-c8dead83c87d" providerId="ADAL" clId="{6D5B822F-A7D6-49E9-B42E-204AE1EE706F}" dt="2023-04-15T14:47:35.014" v="106" actId="20577"/>
          <ac:spMkLst>
            <pc:docMk/>
            <pc:sldMk cId="418506282" sldId="266"/>
            <ac:spMk id="24" creationId="{00000000-0000-0000-0000-000000000000}"/>
          </ac:spMkLst>
        </pc:spChg>
      </pc:sldChg>
      <pc:sldChg chg="modSp add mod modAnim">
        <pc:chgData name="Bob Brown" userId="de4355ee-7296-4195-ba97-c8dead83c87d" providerId="ADAL" clId="{6D5B822F-A7D6-49E9-B42E-204AE1EE706F}" dt="2023-04-18T18:55:12.833" v="233"/>
        <pc:sldMkLst>
          <pc:docMk/>
          <pc:sldMk cId="2143639833" sldId="267"/>
        </pc:sldMkLst>
        <pc:spChg chg="mod">
          <ac:chgData name="Bob Brown" userId="de4355ee-7296-4195-ba97-c8dead83c87d" providerId="ADAL" clId="{6D5B822F-A7D6-49E9-B42E-204AE1EE706F}" dt="2023-04-15T11:23:04.865" v="54" actId="27636"/>
          <ac:spMkLst>
            <pc:docMk/>
            <pc:sldMk cId="2143639833" sldId="267"/>
            <ac:spMk id="2" creationId="{00000000-0000-0000-0000-000000000000}"/>
          </ac:spMkLst>
        </pc:spChg>
        <pc:spChg chg="mod">
          <ac:chgData name="Bob Brown" userId="de4355ee-7296-4195-ba97-c8dead83c87d" providerId="ADAL" clId="{6D5B822F-A7D6-49E9-B42E-204AE1EE706F}" dt="2023-04-18T18:55:00.239" v="231" actId="20577"/>
          <ac:spMkLst>
            <pc:docMk/>
            <pc:sldMk cId="2143639833" sldId="267"/>
            <ac:spMk id="3" creationId="{00000000-0000-0000-0000-000000000000}"/>
          </ac:spMkLst>
        </pc:spChg>
      </pc:sldChg>
      <pc:sldChg chg="modSp add mod modAnim">
        <pc:chgData name="Bob Brown" userId="de4355ee-7296-4195-ba97-c8dead83c87d" providerId="ADAL" clId="{6D5B822F-A7D6-49E9-B42E-204AE1EE706F}" dt="2023-04-18T19:00:41.101" v="261"/>
        <pc:sldMkLst>
          <pc:docMk/>
          <pc:sldMk cId="1949590292" sldId="268"/>
        </pc:sldMkLst>
        <pc:spChg chg="mod">
          <ac:chgData name="Bob Brown" userId="de4355ee-7296-4195-ba97-c8dead83c87d" providerId="ADAL" clId="{6D5B822F-A7D6-49E9-B42E-204AE1EE706F}" dt="2023-04-18T18:56:13.508" v="245" actId="14100"/>
          <ac:spMkLst>
            <pc:docMk/>
            <pc:sldMk cId="1949590292" sldId="268"/>
            <ac:spMk id="7" creationId="{00000000-0000-0000-0000-000000000000}"/>
          </ac:spMkLst>
        </pc:spChg>
        <pc:spChg chg="mod">
          <ac:chgData name="Bob Brown" userId="de4355ee-7296-4195-ba97-c8dead83c87d" providerId="ADAL" clId="{6D5B822F-A7D6-49E9-B42E-204AE1EE706F}" dt="2023-04-18T18:56:28.294" v="252" actId="1038"/>
          <ac:spMkLst>
            <pc:docMk/>
            <pc:sldMk cId="1949590292" sldId="268"/>
            <ac:spMk id="15" creationId="{00000000-0000-0000-0000-000000000000}"/>
          </ac:spMkLst>
        </pc:spChg>
        <pc:spChg chg="mod">
          <ac:chgData name="Bob Brown" userId="de4355ee-7296-4195-ba97-c8dead83c87d" providerId="ADAL" clId="{6D5B822F-A7D6-49E9-B42E-204AE1EE706F}" dt="2023-04-18T18:56:46.233" v="254" actId="1038"/>
          <ac:spMkLst>
            <pc:docMk/>
            <pc:sldMk cId="1949590292" sldId="268"/>
            <ac:spMk id="17" creationId="{00000000-0000-0000-0000-000000000000}"/>
          </ac:spMkLst>
        </pc:spChg>
        <pc:spChg chg="mod">
          <ac:chgData name="Bob Brown" userId="de4355ee-7296-4195-ba97-c8dead83c87d" providerId="ADAL" clId="{6D5B822F-A7D6-49E9-B42E-204AE1EE706F}" dt="2023-04-18T19:00:27.730" v="260" actId="1036"/>
          <ac:spMkLst>
            <pc:docMk/>
            <pc:sldMk cId="1949590292" sldId="268"/>
            <ac:spMk id="21" creationId="{00000000-0000-0000-0000-000000000000}"/>
          </ac:spMkLst>
        </pc:spChg>
        <pc:spChg chg="mod">
          <ac:chgData name="Bob Brown" userId="de4355ee-7296-4195-ba97-c8dead83c87d" providerId="ADAL" clId="{6D5B822F-A7D6-49E9-B42E-204AE1EE706F}" dt="2023-04-18T18:55:38.320" v="235" actId="14100"/>
          <ac:spMkLst>
            <pc:docMk/>
            <pc:sldMk cId="1949590292" sldId="268"/>
            <ac:spMk id="24" creationId="{00000000-0000-0000-0000-000000000000}"/>
          </ac:spMkLst>
        </pc:spChg>
        <pc:grpChg chg="mod">
          <ac:chgData name="Bob Brown" userId="de4355ee-7296-4195-ba97-c8dead83c87d" providerId="ADAL" clId="{6D5B822F-A7D6-49E9-B42E-204AE1EE706F}" dt="2023-04-18T18:56:28.294" v="252" actId="1038"/>
          <ac:grpSpMkLst>
            <pc:docMk/>
            <pc:sldMk cId="1949590292" sldId="268"/>
            <ac:grpSpMk id="3" creationId="{00000000-0000-0000-0000-000000000000}"/>
          </ac:grpSpMkLst>
        </pc:grpChg>
        <pc:grpChg chg="mod">
          <ac:chgData name="Bob Brown" userId="de4355ee-7296-4195-ba97-c8dead83c87d" providerId="ADAL" clId="{6D5B822F-A7D6-49E9-B42E-204AE1EE706F}" dt="2023-04-18T18:56:28.294" v="252" actId="1038"/>
          <ac:grpSpMkLst>
            <pc:docMk/>
            <pc:sldMk cId="1949590292" sldId="268"/>
            <ac:grpSpMk id="16" creationId="{00000000-0000-0000-0000-000000000000}"/>
          </ac:grpSpMkLst>
        </pc:grpChg>
        <pc:grpChg chg="mod">
          <ac:chgData name="Bob Brown" userId="de4355ee-7296-4195-ba97-c8dead83c87d" providerId="ADAL" clId="{6D5B822F-A7D6-49E9-B42E-204AE1EE706F}" dt="2023-04-18T18:56:28.294" v="252" actId="1038"/>
          <ac:grpSpMkLst>
            <pc:docMk/>
            <pc:sldMk cId="1949590292" sldId="268"/>
            <ac:grpSpMk id="20" creationId="{00000000-0000-0000-0000-000000000000}"/>
          </ac:grpSpMkLst>
        </pc:grpChg>
      </pc:sldChg>
      <pc:sldChg chg="modSp add mod modAnim">
        <pc:chgData name="Bob Brown" userId="de4355ee-7296-4195-ba97-c8dead83c87d" providerId="ADAL" clId="{6D5B822F-A7D6-49E9-B42E-204AE1EE706F}" dt="2023-04-18T19:00:49.279" v="262"/>
        <pc:sldMkLst>
          <pc:docMk/>
          <pc:sldMk cId="4051237761" sldId="269"/>
        </pc:sldMkLst>
        <pc:spChg chg="mod">
          <ac:chgData name="Bob Brown" userId="de4355ee-7296-4195-ba97-c8dead83c87d" providerId="ADAL" clId="{6D5B822F-A7D6-49E9-B42E-204AE1EE706F}" dt="2023-04-15T11:23:08.092" v="59" actId="27636"/>
          <ac:spMkLst>
            <pc:docMk/>
            <pc:sldMk cId="4051237761" sldId="269"/>
            <ac:spMk id="2" creationId="{00000000-0000-0000-0000-000000000000}"/>
          </ac:spMkLst>
        </pc:spChg>
      </pc:sldChg>
      <pc:sldChg chg="modSp add mod modAnim">
        <pc:chgData name="Bob Brown" userId="de4355ee-7296-4195-ba97-c8dead83c87d" providerId="ADAL" clId="{6D5B822F-A7D6-49E9-B42E-204AE1EE706F}" dt="2023-04-18T19:01:55.047" v="267"/>
        <pc:sldMkLst>
          <pc:docMk/>
          <pc:sldMk cId="1673884958" sldId="270"/>
        </pc:sldMkLst>
        <pc:spChg chg="mod">
          <ac:chgData name="Bob Brown" userId="de4355ee-7296-4195-ba97-c8dead83c87d" providerId="ADAL" clId="{6D5B822F-A7D6-49E9-B42E-204AE1EE706F}" dt="2023-04-18T19:01:34.785" v="266" actId="6549"/>
          <ac:spMkLst>
            <pc:docMk/>
            <pc:sldMk cId="1673884958" sldId="270"/>
            <ac:spMk id="3" creationId="{00000000-0000-0000-0000-000000000000}"/>
          </ac:spMkLst>
        </pc:spChg>
      </pc:sldChg>
      <pc:sldChg chg="modSp add mod modAnim">
        <pc:chgData name="Bob Brown" userId="de4355ee-7296-4195-ba97-c8dead83c87d" providerId="ADAL" clId="{6D5B822F-A7D6-49E9-B42E-204AE1EE706F}" dt="2023-04-18T19:03:57.059" v="282"/>
        <pc:sldMkLst>
          <pc:docMk/>
          <pc:sldMk cId="4235013513" sldId="271"/>
        </pc:sldMkLst>
        <pc:spChg chg="mod">
          <ac:chgData name="Bob Brown" userId="de4355ee-7296-4195-ba97-c8dead83c87d" providerId="ADAL" clId="{6D5B822F-A7D6-49E9-B42E-204AE1EE706F}" dt="2023-04-18T19:03:30.226" v="280" actId="948"/>
          <ac:spMkLst>
            <pc:docMk/>
            <pc:sldMk cId="4235013513" sldId="271"/>
            <ac:spMk id="3" creationId="{00000000-0000-0000-0000-000000000000}"/>
          </ac:spMkLst>
        </pc:spChg>
      </pc:sldChg>
      <pc:sldChg chg="modSp add mod">
        <pc:chgData name="Bob Brown" userId="de4355ee-7296-4195-ba97-c8dead83c87d" providerId="ADAL" clId="{6D5B822F-A7D6-49E9-B42E-204AE1EE706F}" dt="2023-04-15T14:49:19.513" v="115" actId="20577"/>
        <pc:sldMkLst>
          <pc:docMk/>
          <pc:sldMk cId="2850718148" sldId="272"/>
        </pc:sldMkLst>
        <pc:spChg chg="mod">
          <ac:chgData name="Bob Brown" userId="de4355ee-7296-4195-ba97-c8dead83c87d" providerId="ADAL" clId="{6D5B822F-A7D6-49E9-B42E-204AE1EE706F}" dt="2023-04-15T14:49:19.513" v="115" actId="20577"/>
          <ac:spMkLst>
            <pc:docMk/>
            <pc:sldMk cId="2850718148" sldId="272"/>
            <ac:spMk id="3" creationId="{00000000-0000-0000-0000-000000000000}"/>
          </ac:spMkLst>
        </pc:spChg>
      </pc:sldChg>
      <pc:sldChg chg="modSp add mod modAnim">
        <pc:chgData name="Bob Brown" userId="de4355ee-7296-4195-ba97-c8dead83c87d" providerId="ADAL" clId="{6D5B822F-A7D6-49E9-B42E-204AE1EE706F}" dt="2023-04-18T19:04:28.668" v="285"/>
        <pc:sldMkLst>
          <pc:docMk/>
          <pc:sldMk cId="504828739" sldId="273"/>
        </pc:sldMkLst>
        <pc:spChg chg="mod">
          <ac:chgData name="Bob Brown" userId="de4355ee-7296-4195-ba97-c8dead83c87d" providerId="ADAL" clId="{6D5B822F-A7D6-49E9-B42E-204AE1EE706F}" dt="2023-04-15T11:23:15.793" v="68" actId="27636"/>
          <ac:spMkLst>
            <pc:docMk/>
            <pc:sldMk cId="504828739" sldId="273"/>
            <ac:spMk id="2" creationId="{00000000-0000-0000-0000-000000000000}"/>
          </ac:spMkLst>
        </pc:spChg>
      </pc:sldChg>
      <pc:sldChg chg="add modAnim">
        <pc:chgData name="Bob Brown" userId="de4355ee-7296-4195-ba97-c8dead83c87d" providerId="ADAL" clId="{6D5B822F-A7D6-49E9-B42E-204AE1EE706F}" dt="2023-04-18T19:04:41.213" v="287"/>
        <pc:sldMkLst>
          <pc:docMk/>
          <pc:sldMk cId="1616304846" sldId="274"/>
        </pc:sldMkLst>
      </pc:sldChg>
      <pc:sldChg chg="add modAnim">
        <pc:chgData name="Bob Brown" userId="de4355ee-7296-4195-ba97-c8dead83c87d" providerId="ADAL" clId="{6D5B822F-A7D6-49E9-B42E-204AE1EE706F}" dt="2023-04-18T19:04:50.662" v="288"/>
        <pc:sldMkLst>
          <pc:docMk/>
          <pc:sldMk cId="3510989371" sldId="275"/>
        </pc:sldMkLst>
      </pc:sldChg>
      <pc:sldChg chg="modSp add mod modAnim">
        <pc:chgData name="Bob Brown" userId="de4355ee-7296-4195-ba97-c8dead83c87d" providerId="ADAL" clId="{6D5B822F-A7D6-49E9-B42E-204AE1EE706F}" dt="2023-04-18T19:05:14.159" v="292"/>
        <pc:sldMkLst>
          <pc:docMk/>
          <pc:sldMk cId="1897840788" sldId="276"/>
        </pc:sldMkLst>
        <pc:spChg chg="mod">
          <ac:chgData name="Bob Brown" userId="de4355ee-7296-4195-ba97-c8dead83c87d" providerId="ADAL" clId="{6D5B822F-A7D6-49E9-B42E-204AE1EE706F}" dt="2023-04-15T14:50:02.756" v="116" actId="948"/>
          <ac:spMkLst>
            <pc:docMk/>
            <pc:sldMk cId="1897840788" sldId="276"/>
            <ac:spMk id="3" creationId="{00000000-0000-0000-0000-000000000000}"/>
          </ac:spMkLst>
        </pc:spChg>
      </pc:sldChg>
      <pc:sldChg chg="modSp add mod modAnim">
        <pc:chgData name="Bob Brown" userId="de4355ee-7296-4195-ba97-c8dead83c87d" providerId="ADAL" clId="{6D5B822F-A7D6-49E9-B42E-204AE1EE706F}" dt="2023-04-18T19:06:02.208" v="298" actId="255"/>
        <pc:sldMkLst>
          <pc:docMk/>
          <pc:sldMk cId="1430662646" sldId="277"/>
        </pc:sldMkLst>
        <pc:spChg chg="mod">
          <ac:chgData name="Bob Brown" userId="de4355ee-7296-4195-ba97-c8dead83c87d" providerId="ADAL" clId="{6D5B822F-A7D6-49E9-B42E-204AE1EE706F}" dt="2023-04-18T19:06:02.208" v="298" actId="255"/>
          <ac:spMkLst>
            <pc:docMk/>
            <pc:sldMk cId="1430662646" sldId="277"/>
            <ac:spMk id="3" creationId="{00000000-0000-0000-0000-000000000000}"/>
          </ac:spMkLst>
        </pc:spChg>
      </pc:sldChg>
      <pc:sldChg chg="modSp add mod modAnim">
        <pc:chgData name="Bob Brown" userId="de4355ee-7296-4195-ba97-c8dead83c87d" providerId="ADAL" clId="{6D5B822F-A7D6-49E9-B42E-204AE1EE706F}" dt="2023-04-18T19:06:37.099" v="301"/>
        <pc:sldMkLst>
          <pc:docMk/>
          <pc:sldMk cId="1625583783" sldId="278"/>
        </pc:sldMkLst>
        <pc:spChg chg="mod">
          <ac:chgData name="Bob Brown" userId="de4355ee-7296-4195-ba97-c8dead83c87d" providerId="ADAL" clId="{6D5B822F-A7D6-49E9-B42E-204AE1EE706F}" dt="2023-04-15T14:51:34.716" v="132" actId="255"/>
          <ac:spMkLst>
            <pc:docMk/>
            <pc:sldMk cId="1625583783" sldId="278"/>
            <ac:spMk id="3" creationId="{00000000-0000-0000-0000-000000000000}"/>
          </ac:spMkLst>
        </pc:spChg>
      </pc:sldChg>
      <pc:sldChg chg="modSp add mod modAnim">
        <pc:chgData name="Bob Brown" userId="de4355ee-7296-4195-ba97-c8dead83c87d" providerId="ADAL" clId="{6D5B822F-A7D6-49E9-B42E-204AE1EE706F}" dt="2023-04-18T19:07:27.162" v="307" actId="255"/>
        <pc:sldMkLst>
          <pc:docMk/>
          <pc:sldMk cId="91677527" sldId="279"/>
        </pc:sldMkLst>
        <pc:spChg chg="mod">
          <ac:chgData name="Bob Brown" userId="de4355ee-7296-4195-ba97-c8dead83c87d" providerId="ADAL" clId="{6D5B822F-A7D6-49E9-B42E-204AE1EE706F}" dt="2023-04-18T19:07:27.162" v="307" actId="255"/>
          <ac:spMkLst>
            <pc:docMk/>
            <pc:sldMk cId="91677527" sldId="279"/>
            <ac:spMk id="3" creationId="{00000000-0000-0000-0000-000000000000}"/>
          </ac:spMkLst>
        </pc:spChg>
      </pc:sldChg>
      <pc:sldChg chg="add modAnim">
        <pc:chgData name="Bob Brown" userId="de4355ee-7296-4195-ba97-c8dead83c87d" providerId="ADAL" clId="{6D5B822F-A7D6-49E9-B42E-204AE1EE706F}" dt="2023-04-18T19:07:51.819" v="308"/>
        <pc:sldMkLst>
          <pc:docMk/>
          <pc:sldMk cId="2619910126" sldId="280"/>
        </pc:sldMkLst>
      </pc:sldChg>
      <pc:sldChg chg="add modAnim">
        <pc:chgData name="Bob Brown" userId="de4355ee-7296-4195-ba97-c8dead83c87d" providerId="ADAL" clId="{6D5B822F-A7D6-49E9-B42E-204AE1EE706F}" dt="2023-04-18T19:08:10.212" v="311"/>
        <pc:sldMkLst>
          <pc:docMk/>
          <pc:sldMk cId="606162526" sldId="281"/>
        </pc:sldMkLst>
      </pc:sldChg>
      <pc:sldChg chg="modSp add mod modAnim">
        <pc:chgData name="Bob Brown" userId="de4355ee-7296-4195-ba97-c8dead83c87d" providerId="ADAL" clId="{6D5B822F-A7D6-49E9-B42E-204AE1EE706F}" dt="2023-04-18T19:08:38.588" v="317"/>
        <pc:sldMkLst>
          <pc:docMk/>
          <pc:sldMk cId="2011517579" sldId="282"/>
        </pc:sldMkLst>
        <pc:spChg chg="mod">
          <ac:chgData name="Bob Brown" userId="de4355ee-7296-4195-ba97-c8dead83c87d" providerId="ADAL" clId="{6D5B822F-A7D6-49E9-B42E-204AE1EE706F}" dt="2023-04-15T14:52:06.069" v="134" actId="255"/>
          <ac:spMkLst>
            <pc:docMk/>
            <pc:sldMk cId="2011517579" sldId="282"/>
            <ac:spMk id="3" creationId="{00000000-0000-0000-0000-000000000000}"/>
          </ac:spMkLst>
        </pc:spChg>
      </pc:sldChg>
      <pc:sldChg chg="add modAnim">
        <pc:chgData name="Bob Brown" userId="de4355ee-7296-4195-ba97-c8dead83c87d" providerId="ADAL" clId="{6D5B822F-A7D6-49E9-B42E-204AE1EE706F}" dt="2023-04-18T19:09:59.815" v="320"/>
        <pc:sldMkLst>
          <pc:docMk/>
          <pc:sldMk cId="1238906288" sldId="283"/>
        </pc:sldMkLst>
      </pc:sldChg>
      <pc:sldChg chg="modSp add mod modAnim">
        <pc:chgData name="Bob Brown" userId="de4355ee-7296-4195-ba97-c8dead83c87d" providerId="ADAL" clId="{6D5B822F-A7D6-49E9-B42E-204AE1EE706F}" dt="2023-04-18T19:10:14.849" v="322"/>
        <pc:sldMkLst>
          <pc:docMk/>
          <pc:sldMk cId="2250185765" sldId="284"/>
        </pc:sldMkLst>
        <pc:spChg chg="mod">
          <ac:chgData name="Bob Brown" userId="de4355ee-7296-4195-ba97-c8dead83c87d" providerId="ADAL" clId="{6D5B822F-A7D6-49E9-B42E-204AE1EE706F}" dt="2023-04-15T11:23:33.994" v="91" actId="27636"/>
          <ac:spMkLst>
            <pc:docMk/>
            <pc:sldMk cId="2250185765" sldId="284"/>
            <ac:spMk id="2" creationId="{00000000-0000-0000-0000-000000000000}"/>
          </ac:spMkLst>
        </pc:spChg>
      </pc:sldChg>
      <pc:sldChg chg="modSp add mod modAnim">
        <pc:chgData name="Bob Brown" userId="de4355ee-7296-4195-ba97-c8dead83c87d" providerId="ADAL" clId="{6D5B822F-A7D6-49E9-B42E-204AE1EE706F}" dt="2023-04-18T19:10:36.353" v="326"/>
        <pc:sldMkLst>
          <pc:docMk/>
          <pc:sldMk cId="2648939426" sldId="285"/>
        </pc:sldMkLst>
        <pc:spChg chg="mod">
          <ac:chgData name="Bob Brown" userId="de4355ee-7296-4195-ba97-c8dead83c87d" providerId="ADAL" clId="{6D5B822F-A7D6-49E9-B42E-204AE1EE706F}" dt="2023-04-15T17:49:49.590" v="149" actId="20577"/>
          <ac:spMkLst>
            <pc:docMk/>
            <pc:sldMk cId="2648939426" sldId="285"/>
            <ac:spMk id="2" creationId="{00000000-0000-0000-0000-000000000000}"/>
          </ac:spMkLst>
        </pc:spChg>
        <pc:spChg chg="mod">
          <ac:chgData name="Bob Brown" userId="de4355ee-7296-4195-ba97-c8dead83c87d" providerId="ADAL" clId="{6D5B822F-A7D6-49E9-B42E-204AE1EE706F}" dt="2023-04-15T14:53:11.617" v="140" actId="14100"/>
          <ac:spMkLst>
            <pc:docMk/>
            <pc:sldMk cId="2648939426" sldId="285"/>
            <ac:spMk id="3" creationId="{00000000-0000-0000-0000-000000000000}"/>
          </ac:spMkLst>
        </pc:spChg>
      </pc:sldChg>
      <pc:sldChg chg="modSp add modAnim">
        <pc:chgData name="Bob Brown" userId="de4355ee-7296-4195-ba97-c8dead83c87d" providerId="ADAL" clId="{6D5B822F-A7D6-49E9-B42E-204AE1EE706F}" dt="2023-04-18T19:03:12.626" v="279"/>
        <pc:sldMkLst>
          <pc:docMk/>
          <pc:sldMk cId="4044965063" sldId="286"/>
        </pc:sldMkLst>
        <pc:spChg chg="mod">
          <ac:chgData name="Bob Brown" userId="de4355ee-7296-4195-ba97-c8dead83c87d" providerId="ADAL" clId="{6D5B822F-A7D6-49E9-B42E-204AE1EE706F}" dt="2023-04-18T19:03:02.080" v="278" actId="20577"/>
          <ac:spMkLst>
            <pc:docMk/>
            <pc:sldMk cId="4044965063" sldId="286"/>
            <ac:spMk id="2" creationId="{00000000-0000-0000-0000-000000000000}"/>
          </ac:spMkLst>
        </pc:spChg>
        <pc:spChg chg="mod">
          <ac:chgData name="Bob Brown" userId="de4355ee-7296-4195-ba97-c8dead83c87d" providerId="ADAL" clId="{6D5B822F-A7D6-49E9-B42E-204AE1EE706F}" dt="2023-04-18T19:02:53.938" v="272" actId="6549"/>
          <ac:spMkLst>
            <pc:docMk/>
            <pc:sldMk cId="4044965063" sldId="286"/>
            <ac:spMk id="3" creationId="{00000000-0000-0000-0000-000000000000}"/>
          </ac:spMkLst>
        </pc:spChg>
      </pc:sldChg>
      <pc:sldChg chg="modSp new mod modAnim modNotesTx">
        <pc:chgData name="Bob Brown" userId="de4355ee-7296-4195-ba97-c8dead83c87d" providerId="ADAL" clId="{6D5B822F-A7D6-49E9-B42E-204AE1EE706F}" dt="2023-04-18T19:19:18.401" v="804" actId="20577"/>
        <pc:sldMkLst>
          <pc:docMk/>
          <pc:sldMk cId="2378984748" sldId="287"/>
        </pc:sldMkLst>
        <pc:spChg chg="mod">
          <ac:chgData name="Bob Brown" userId="de4355ee-7296-4195-ba97-c8dead83c87d" providerId="ADAL" clId="{6D5B822F-A7D6-49E9-B42E-204AE1EE706F}" dt="2023-04-18T19:14:41.744" v="345" actId="20577"/>
          <ac:spMkLst>
            <pc:docMk/>
            <pc:sldMk cId="2378984748" sldId="287"/>
            <ac:spMk id="2" creationId="{707F55D0-0F5A-9532-7066-16846610ECD8}"/>
          </ac:spMkLst>
        </pc:spChg>
        <pc:spChg chg="mod">
          <ac:chgData name="Bob Brown" userId="de4355ee-7296-4195-ba97-c8dead83c87d" providerId="ADAL" clId="{6D5B822F-A7D6-49E9-B42E-204AE1EE706F}" dt="2023-04-18T19:19:18.401" v="804" actId="20577"/>
          <ac:spMkLst>
            <pc:docMk/>
            <pc:sldMk cId="2378984748" sldId="287"/>
            <ac:spMk id="3" creationId="{7134EC90-1F8C-2927-9FBC-2052D4EEDF87}"/>
          </ac:spMkLst>
        </pc:spChg>
      </pc:sldChg>
      <pc:sldChg chg="modSp new mod modAnim modNotesTx">
        <pc:chgData name="Bob Brown" userId="de4355ee-7296-4195-ba97-c8dead83c87d" providerId="ADAL" clId="{6D5B822F-A7D6-49E9-B42E-204AE1EE706F}" dt="2023-04-18T19:24:35.948" v="1028" actId="20577"/>
        <pc:sldMkLst>
          <pc:docMk/>
          <pc:sldMk cId="2449190838" sldId="288"/>
        </pc:sldMkLst>
        <pc:spChg chg="mod">
          <ac:chgData name="Bob Brown" userId="de4355ee-7296-4195-ba97-c8dead83c87d" providerId="ADAL" clId="{6D5B822F-A7D6-49E9-B42E-204AE1EE706F}" dt="2023-04-18T19:20:15.732" v="825" actId="20577"/>
          <ac:spMkLst>
            <pc:docMk/>
            <pc:sldMk cId="2449190838" sldId="288"/>
            <ac:spMk id="2" creationId="{12DFD2CF-4BF2-EFC2-67F0-78E3A6B5EB08}"/>
          </ac:spMkLst>
        </pc:spChg>
        <pc:spChg chg="mod">
          <ac:chgData name="Bob Brown" userId="de4355ee-7296-4195-ba97-c8dead83c87d" providerId="ADAL" clId="{6D5B822F-A7D6-49E9-B42E-204AE1EE706F}" dt="2023-04-18T19:24:35.948" v="1028" actId="20577"/>
          <ac:spMkLst>
            <pc:docMk/>
            <pc:sldMk cId="2449190838" sldId="288"/>
            <ac:spMk id="3" creationId="{4504247C-B1AF-4763-4B3C-090CABAF811F}"/>
          </ac:spMkLst>
        </pc:spChg>
      </pc:sldChg>
      <pc:sldChg chg="modSp new mod modAnim">
        <pc:chgData name="Bob Brown" userId="de4355ee-7296-4195-ba97-c8dead83c87d" providerId="ADAL" clId="{6D5B822F-A7D6-49E9-B42E-204AE1EE706F}" dt="2023-04-18T19:28:09.544" v="1358" actId="14100"/>
        <pc:sldMkLst>
          <pc:docMk/>
          <pc:sldMk cId="2637553735" sldId="289"/>
        </pc:sldMkLst>
        <pc:spChg chg="mod">
          <ac:chgData name="Bob Brown" userId="de4355ee-7296-4195-ba97-c8dead83c87d" providerId="ADAL" clId="{6D5B822F-A7D6-49E9-B42E-204AE1EE706F}" dt="2023-04-18T19:25:46.722" v="1042" actId="20577"/>
          <ac:spMkLst>
            <pc:docMk/>
            <pc:sldMk cId="2637553735" sldId="289"/>
            <ac:spMk id="2" creationId="{691AC476-9D2A-1F21-DC7B-9937A778327A}"/>
          </ac:spMkLst>
        </pc:spChg>
        <pc:spChg chg="mod">
          <ac:chgData name="Bob Brown" userId="de4355ee-7296-4195-ba97-c8dead83c87d" providerId="ADAL" clId="{6D5B822F-A7D6-49E9-B42E-204AE1EE706F}" dt="2023-04-18T19:28:09.544" v="1358" actId="14100"/>
          <ac:spMkLst>
            <pc:docMk/>
            <pc:sldMk cId="2637553735" sldId="289"/>
            <ac:spMk id="3" creationId="{C582DEBB-D4B1-F153-0D12-3875165122EF}"/>
          </ac:spMkLst>
        </pc:spChg>
      </pc:sldChg>
      <pc:sldChg chg="modSp new mod modAnim">
        <pc:chgData name="Bob Brown" userId="de4355ee-7296-4195-ba97-c8dead83c87d" providerId="ADAL" clId="{6D5B822F-A7D6-49E9-B42E-204AE1EE706F}" dt="2023-04-18T19:36:18.644" v="1722"/>
        <pc:sldMkLst>
          <pc:docMk/>
          <pc:sldMk cId="3456874574" sldId="290"/>
        </pc:sldMkLst>
        <pc:spChg chg="mod">
          <ac:chgData name="Bob Brown" userId="de4355ee-7296-4195-ba97-c8dead83c87d" providerId="ADAL" clId="{6D5B822F-A7D6-49E9-B42E-204AE1EE706F}" dt="2023-04-18T19:29:27.531" v="1380" actId="20577"/>
          <ac:spMkLst>
            <pc:docMk/>
            <pc:sldMk cId="3456874574" sldId="290"/>
            <ac:spMk id="2" creationId="{57130A24-D8A3-EE12-55DE-3CC64797F99D}"/>
          </ac:spMkLst>
        </pc:spChg>
        <pc:spChg chg="mod">
          <ac:chgData name="Bob Brown" userId="de4355ee-7296-4195-ba97-c8dead83c87d" providerId="ADAL" clId="{6D5B822F-A7D6-49E9-B42E-204AE1EE706F}" dt="2023-04-18T19:35:46.905" v="1720" actId="20577"/>
          <ac:spMkLst>
            <pc:docMk/>
            <pc:sldMk cId="3456874574" sldId="290"/>
            <ac:spMk id="3" creationId="{93AFE68C-FB87-FEFD-65C4-BA3638D8F6FF}"/>
          </ac:spMkLst>
        </pc:spChg>
      </pc:sldChg>
      <pc:sldChg chg="modSp new mod modAnim modNotesTx">
        <pc:chgData name="Bob Brown" userId="de4355ee-7296-4195-ba97-c8dead83c87d" providerId="ADAL" clId="{6D5B822F-A7D6-49E9-B42E-204AE1EE706F}" dt="2023-04-18T19:41:31.654" v="2191" actId="255"/>
        <pc:sldMkLst>
          <pc:docMk/>
          <pc:sldMk cId="1327698793" sldId="291"/>
        </pc:sldMkLst>
        <pc:spChg chg="mod">
          <ac:chgData name="Bob Brown" userId="de4355ee-7296-4195-ba97-c8dead83c87d" providerId="ADAL" clId="{6D5B822F-A7D6-49E9-B42E-204AE1EE706F}" dt="2023-04-18T19:37:21.563" v="1733" actId="20577"/>
          <ac:spMkLst>
            <pc:docMk/>
            <pc:sldMk cId="1327698793" sldId="291"/>
            <ac:spMk id="2" creationId="{CCBCF73A-6005-7892-0B84-722A8F256A56}"/>
          </ac:spMkLst>
        </pc:spChg>
        <pc:spChg chg="mod">
          <ac:chgData name="Bob Brown" userId="de4355ee-7296-4195-ba97-c8dead83c87d" providerId="ADAL" clId="{6D5B822F-A7D6-49E9-B42E-204AE1EE706F}" dt="2023-04-18T19:41:31.654" v="2191" actId="255"/>
          <ac:spMkLst>
            <pc:docMk/>
            <pc:sldMk cId="1327698793" sldId="291"/>
            <ac:spMk id="3" creationId="{1F8E6875-B2CA-72E9-11F5-D28F668AC1AB}"/>
          </ac:spMkLst>
        </pc:spChg>
      </pc:sldChg>
      <pc:sldChg chg="modSp new mod">
        <pc:chgData name="Bob Brown" userId="de4355ee-7296-4195-ba97-c8dead83c87d" providerId="ADAL" clId="{6D5B822F-A7D6-49E9-B42E-204AE1EE706F}" dt="2023-04-18T19:53:02.552" v="2285" actId="313"/>
        <pc:sldMkLst>
          <pc:docMk/>
          <pc:sldMk cId="2465042388" sldId="292"/>
        </pc:sldMkLst>
        <pc:spChg chg="mod">
          <ac:chgData name="Bob Brown" userId="de4355ee-7296-4195-ba97-c8dead83c87d" providerId="ADAL" clId="{6D5B822F-A7D6-49E9-B42E-204AE1EE706F}" dt="2023-04-18T19:51:28.321" v="2211" actId="20577"/>
          <ac:spMkLst>
            <pc:docMk/>
            <pc:sldMk cId="2465042388" sldId="292"/>
            <ac:spMk id="2" creationId="{320F39AD-DC53-8185-3CE3-6CCC59ED07DA}"/>
          </ac:spMkLst>
        </pc:spChg>
        <pc:spChg chg="mod">
          <ac:chgData name="Bob Brown" userId="de4355ee-7296-4195-ba97-c8dead83c87d" providerId="ADAL" clId="{6D5B822F-A7D6-49E9-B42E-204AE1EE706F}" dt="2023-04-18T19:53:02.552" v="2285" actId="313"/>
          <ac:spMkLst>
            <pc:docMk/>
            <pc:sldMk cId="2465042388" sldId="292"/>
            <ac:spMk id="3" creationId="{C296A775-0773-5813-236E-31CC4964B706}"/>
          </ac:spMkLst>
        </pc:spChg>
      </pc:sldChg>
      <pc:sldChg chg="modSp new mod modAnim">
        <pc:chgData name="Bob Brown" userId="de4355ee-7296-4195-ba97-c8dead83c87d" providerId="ADAL" clId="{6D5B822F-A7D6-49E9-B42E-204AE1EE706F}" dt="2023-04-18T19:56:17.875" v="2607"/>
        <pc:sldMkLst>
          <pc:docMk/>
          <pc:sldMk cId="3696760448" sldId="293"/>
        </pc:sldMkLst>
        <pc:spChg chg="mod">
          <ac:chgData name="Bob Brown" userId="de4355ee-7296-4195-ba97-c8dead83c87d" providerId="ADAL" clId="{6D5B822F-A7D6-49E9-B42E-204AE1EE706F}" dt="2023-04-18T19:53:12.107" v="2295" actId="20577"/>
          <ac:spMkLst>
            <pc:docMk/>
            <pc:sldMk cId="3696760448" sldId="293"/>
            <ac:spMk id="2" creationId="{BFA785B1-0717-1C7E-0D02-57CC75BBB3F0}"/>
          </ac:spMkLst>
        </pc:spChg>
        <pc:spChg chg="mod">
          <ac:chgData name="Bob Brown" userId="de4355ee-7296-4195-ba97-c8dead83c87d" providerId="ADAL" clId="{6D5B822F-A7D6-49E9-B42E-204AE1EE706F}" dt="2023-04-18T19:56:05.477" v="2606" actId="113"/>
          <ac:spMkLst>
            <pc:docMk/>
            <pc:sldMk cId="3696760448" sldId="293"/>
            <ac:spMk id="3" creationId="{8029AE3D-846A-D52B-0FF7-ADE14927999E}"/>
          </ac:spMkLst>
        </pc:spChg>
      </pc:sldChg>
      <pc:sldChg chg="modSp new mod modAnim">
        <pc:chgData name="Bob Brown" userId="de4355ee-7296-4195-ba97-c8dead83c87d" providerId="ADAL" clId="{6D5B822F-A7D6-49E9-B42E-204AE1EE706F}" dt="2023-04-18T20:01:46.327" v="2930" actId="20577"/>
        <pc:sldMkLst>
          <pc:docMk/>
          <pc:sldMk cId="3426164737" sldId="294"/>
        </pc:sldMkLst>
        <pc:spChg chg="mod">
          <ac:chgData name="Bob Brown" userId="de4355ee-7296-4195-ba97-c8dead83c87d" providerId="ADAL" clId="{6D5B822F-A7D6-49E9-B42E-204AE1EE706F}" dt="2023-04-18T19:56:29.203" v="2619" actId="20577"/>
          <ac:spMkLst>
            <pc:docMk/>
            <pc:sldMk cId="3426164737" sldId="294"/>
            <ac:spMk id="2" creationId="{08497540-DEC9-FC3D-533D-36CB52433C78}"/>
          </ac:spMkLst>
        </pc:spChg>
        <pc:spChg chg="mod">
          <ac:chgData name="Bob Brown" userId="de4355ee-7296-4195-ba97-c8dead83c87d" providerId="ADAL" clId="{6D5B822F-A7D6-49E9-B42E-204AE1EE706F}" dt="2023-04-18T20:01:46.327" v="2930" actId="20577"/>
          <ac:spMkLst>
            <pc:docMk/>
            <pc:sldMk cId="3426164737" sldId="294"/>
            <ac:spMk id="3" creationId="{0C0B3B50-8418-39B5-74F4-57FF729E1648}"/>
          </ac:spMkLst>
        </pc:spChg>
      </pc:sldChg>
      <pc:sldChg chg="modSp new mod">
        <pc:chgData name="Bob Brown" userId="de4355ee-7296-4195-ba97-c8dead83c87d" providerId="ADAL" clId="{6D5B822F-A7D6-49E9-B42E-204AE1EE706F}" dt="2023-04-18T20:05:02.245" v="3278" actId="20577"/>
        <pc:sldMkLst>
          <pc:docMk/>
          <pc:sldMk cId="1735617794" sldId="295"/>
        </pc:sldMkLst>
        <pc:spChg chg="mod">
          <ac:chgData name="Bob Brown" userId="de4355ee-7296-4195-ba97-c8dead83c87d" providerId="ADAL" clId="{6D5B822F-A7D6-49E9-B42E-204AE1EE706F}" dt="2023-04-18T20:02:35.360" v="2940" actId="20577"/>
          <ac:spMkLst>
            <pc:docMk/>
            <pc:sldMk cId="1735617794" sldId="295"/>
            <ac:spMk id="2" creationId="{F13A0667-EA14-E30A-50FB-C828F66F2C9D}"/>
          </ac:spMkLst>
        </pc:spChg>
        <pc:spChg chg="mod">
          <ac:chgData name="Bob Brown" userId="de4355ee-7296-4195-ba97-c8dead83c87d" providerId="ADAL" clId="{6D5B822F-A7D6-49E9-B42E-204AE1EE706F}" dt="2023-04-18T20:05:02.245" v="3278" actId="20577"/>
          <ac:spMkLst>
            <pc:docMk/>
            <pc:sldMk cId="1735617794" sldId="295"/>
            <ac:spMk id="3" creationId="{26594E1A-932B-1446-A2A4-30441DDD7737}"/>
          </ac:spMkLst>
        </pc:spChg>
      </pc:sldChg>
      <pc:sldChg chg="modSp new mod modAnim">
        <pc:chgData name="Bob Brown" userId="de4355ee-7296-4195-ba97-c8dead83c87d" providerId="ADAL" clId="{6D5B822F-A7D6-49E9-B42E-204AE1EE706F}" dt="2023-04-18T20:08:05.469" v="3614"/>
        <pc:sldMkLst>
          <pc:docMk/>
          <pc:sldMk cId="2118374785" sldId="296"/>
        </pc:sldMkLst>
        <pc:spChg chg="mod">
          <ac:chgData name="Bob Brown" userId="de4355ee-7296-4195-ba97-c8dead83c87d" providerId="ADAL" clId="{6D5B822F-A7D6-49E9-B42E-204AE1EE706F}" dt="2023-04-18T20:05:31.343" v="3289" actId="20577"/>
          <ac:spMkLst>
            <pc:docMk/>
            <pc:sldMk cId="2118374785" sldId="296"/>
            <ac:spMk id="2" creationId="{D06A9FDA-EB7A-79F3-08DE-FECB9F6088DA}"/>
          </ac:spMkLst>
        </pc:spChg>
        <pc:spChg chg="mod">
          <ac:chgData name="Bob Brown" userId="de4355ee-7296-4195-ba97-c8dead83c87d" providerId="ADAL" clId="{6D5B822F-A7D6-49E9-B42E-204AE1EE706F}" dt="2023-04-18T20:07:55.514" v="3613" actId="5793"/>
          <ac:spMkLst>
            <pc:docMk/>
            <pc:sldMk cId="2118374785" sldId="296"/>
            <ac:spMk id="3" creationId="{1477B526-252B-A218-6454-82005FD63EDE}"/>
          </ac:spMkLst>
        </pc:spChg>
      </pc:sldChg>
      <pc:sldChg chg="modSp new mod modAnim">
        <pc:chgData name="Bob Brown" userId="de4355ee-7296-4195-ba97-c8dead83c87d" providerId="ADAL" clId="{6D5B822F-A7D6-49E9-B42E-204AE1EE706F}" dt="2023-04-18T20:09:24.297" v="3804"/>
        <pc:sldMkLst>
          <pc:docMk/>
          <pc:sldMk cId="1621028351" sldId="297"/>
        </pc:sldMkLst>
        <pc:spChg chg="mod">
          <ac:chgData name="Bob Brown" userId="de4355ee-7296-4195-ba97-c8dead83c87d" providerId="ADAL" clId="{6D5B822F-A7D6-49E9-B42E-204AE1EE706F}" dt="2023-04-18T20:08:19.491" v="3633" actId="20577"/>
          <ac:spMkLst>
            <pc:docMk/>
            <pc:sldMk cId="1621028351" sldId="297"/>
            <ac:spMk id="2" creationId="{404DF940-0DDB-404F-3E24-CAC884356F58}"/>
          </ac:spMkLst>
        </pc:spChg>
        <pc:spChg chg="mod">
          <ac:chgData name="Bob Brown" userId="de4355ee-7296-4195-ba97-c8dead83c87d" providerId="ADAL" clId="{6D5B822F-A7D6-49E9-B42E-204AE1EE706F}" dt="2023-04-18T20:09:13.197" v="3802" actId="20577"/>
          <ac:spMkLst>
            <pc:docMk/>
            <pc:sldMk cId="1621028351" sldId="297"/>
            <ac:spMk id="3" creationId="{D2A6CD98-91F3-D791-7801-2E7F845B229B}"/>
          </ac:spMkLst>
        </pc:spChg>
      </pc:sldChg>
      <pc:sldChg chg="addSp modSp new mod modAnim">
        <pc:chgData name="Bob Brown" userId="de4355ee-7296-4195-ba97-c8dead83c87d" providerId="ADAL" clId="{6D5B822F-A7D6-49E9-B42E-204AE1EE706F}" dt="2023-04-18T20:20:03.759" v="4186"/>
        <pc:sldMkLst>
          <pc:docMk/>
          <pc:sldMk cId="2513888075" sldId="298"/>
        </pc:sldMkLst>
        <pc:spChg chg="mod">
          <ac:chgData name="Bob Brown" userId="de4355ee-7296-4195-ba97-c8dead83c87d" providerId="ADAL" clId="{6D5B822F-A7D6-49E9-B42E-204AE1EE706F}" dt="2023-04-18T20:10:26.704" v="3812" actId="20577"/>
          <ac:spMkLst>
            <pc:docMk/>
            <pc:sldMk cId="2513888075" sldId="298"/>
            <ac:spMk id="2" creationId="{C865E7F3-15B3-A5D9-C0DF-2E6BA755D853}"/>
          </ac:spMkLst>
        </pc:spChg>
        <pc:spChg chg="mod">
          <ac:chgData name="Bob Brown" userId="de4355ee-7296-4195-ba97-c8dead83c87d" providerId="ADAL" clId="{6D5B822F-A7D6-49E9-B42E-204AE1EE706F}" dt="2023-04-18T20:17:40.569" v="4125" actId="313"/>
          <ac:spMkLst>
            <pc:docMk/>
            <pc:sldMk cId="2513888075" sldId="298"/>
            <ac:spMk id="3" creationId="{D6CA8D17-BCEB-F52D-8B9B-21D17A9462BB}"/>
          </ac:spMkLst>
        </pc:spChg>
        <pc:spChg chg="add mod">
          <ac:chgData name="Bob Brown" userId="de4355ee-7296-4195-ba97-c8dead83c87d" providerId="ADAL" clId="{6D5B822F-A7D6-49E9-B42E-204AE1EE706F}" dt="2023-04-18T20:19:48.171" v="4184" actId="1076"/>
          <ac:spMkLst>
            <pc:docMk/>
            <pc:sldMk cId="2513888075" sldId="298"/>
            <ac:spMk id="4" creationId="{39487C58-4FD5-B929-240C-9A393C9A9DBB}"/>
          </ac:spMkLst>
        </pc:spChg>
      </pc:sldChg>
      <pc:sldChg chg="modSp new mod modAnim">
        <pc:chgData name="Bob Brown" userId="de4355ee-7296-4195-ba97-c8dead83c87d" providerId="ADAL" clId="{6D5B822F-A7D6-49E9-B42E-204AE1EE706F}" dt="2023-04-18T20:29:12.353" v="4440" actId="255"/>
        <pc:sldMkLst>
          <pc:docMk/>
          <pc:sldMk cId="1282850366" sldId="299"/>
        </pc:sldMkLst>
        <pc:spChg chg="mod">
          <ac:chgData name="Bob Brown" userId="de4355ee-7296-4195-ba97-c8dead83c87d" providerId="ADAL" clId="{6D5B822F-A7D6-49E9-B42E-204AE1EE706F}" dt="2023-04-18T20:21:08.585" v="4219" actId="20577"/>
          <ac:spMkLst>
            <pc:docMk/>
            <pc:sldMk cId="1282850366" sldId="299"/>
            <ac:spMk id="2" creationId="{6AE880F9-1661-EBAE-E09E-315E3C38FC02}"/>
          </ac:spMkLst>
        </pc:spChg>
        <pc:spChg chg="mod">
          <ac:chgData name="Bob Brown" userId="de4355ee-7296-4195-ba97-c8dead83c87d" providerId="ADAL" clId="{6D5B822F-A7D6-49E9-B42E-204AE1EE706F}" dt="2023-04-18T20:29:12.353" v="4440" actId="255"/>
          <ac:spMkLst>
            <pc:docMk/>
            <pc:sldMk cId="1282850366" sldId="299"/>
            <ac:spMk id="3" creationId="{3F6BBCBD-2D78-2CE6-8C2A-70A10E682CC2}"/>
          </ac:spMkLst>
        </pc:spChg>
      </pc:sldChg>
      <pc:sldChg chg="modSp new mod modAnim">
        <pc:chgData name="Bob Brown" userId="de4355ee-7296-4195-ba97-c8dead83c87d" providerId="ADAL" clId="{6D5B822F-A7D6-49E9-B42E-204AE1EE706F}" dt="2023-04-20T14:30:59.291" v="4569" actId="20577"/>
        <pc:sldMkLst>
          <pc:docMk/>
          <pc:sldMk cId="1035264885" sldId="300"/>
        </pc:sldMkLst>
        <pc:spChg chg="mod">
          <ac:chgData name="Bob Brown" userId="de4355ee-7296-4195-ba97-c8dead83c87d" providerId="ADAL" clId="{6D5B822F-A7D6-49E9-B42E-204AE1EE706F}" dt="2023-04-20T14:30:14.322" v="4560" actId="20577"/>
          <ac:spMkLst>
            <pc:docMk/>
            <pc:sldMk cId="1035264885" sldId="300"/>
            <ac:spMk id="2" creationId="{81700D7B-9CFD-39C4-6990-D3D20068A574}"/>
          </ac:spMkLst>
        </pc:spChg>
        <pc:spChg chg="mod">
          <ac:chgData name="Bob Brown" userId="de4355ee-7296-4195-ba97-c8dead83c87d" providerId="ADAL" clId="{6D5B822F-A7D6-49E9-B42E-204AE1EE706F}" dt="2023-04-20T14:30:59.291" v="4569" actId="20577"/>
          <ac:spMkLst>
            <pc:docMk/>
            <pc:sldMk cId="1035264885" sldId="300"/>
            <ac:spMk id="3" creationId="{9C84BEC9-3127-A182-5E6A-E80D7C79A8E6}"/>
          </ac:spMkLst>
        </pc:spChg>
      </pc:sldChg>
      <pc:sldChg chg="modSp new mod">
        <pc:chgData name="Bob Brown" userId="de4355ee-7296-4195-ba97-c8dead83c87d" providerId="ADAL" clId="{6D5B822F-A7D6-49E9-B42E-204AE1EE706F}" dt="2023-04-20T14:33:31.151" v="4600" actId="20577"/>
        <pc:sldMkLst>
          <pc:docMk/>
          <pc:sldMk cId="2484973005" sldId="301"/>
        </pc:sldMkLst>
        <pc:spChg chg="mod">
          <ac:chgData name="Bob Brown" userId="de4355ee-7296-4195-ba97-c8dead83c87d" providerId="ADAL" clId="{6D5B822F-A7D6-49E9-B42E-204AE1EE706F}" dt="2023-04-20T14:33:31.151" v="4600" actId="20577"/>
          <ac:spMkLst>
            <pc:docMk/>
            <pc:sldMk cId="2484973005" sldId="301"/>
            <ac:spMk id="2" creationId="{6FA60B62-19AC-4D46-D504-91E8052D2E5A}"/>
          </ac:spMkLst>
        </pc:spChg>
        <pc:spChg chg="mod">
          <ac:chgData name="Bob Brown" userId="de4355ee-7296-4195-ba97-c8dead83c87d" providerId="ADAL" clId="{6D5B822F-A7D6-49E9-B42E-204AE1EE706F}" dt="2023-04-20T14:33:19.830" v="4592" actId="15"/>
          <ac:spMkLst>
            <pc:docMk/>
            <pc:sldMk cId="2484973005" sldId="301"/>
            <ac:spMk id="3" creationId="{3B6FA3E0-93F1-079D-265A-B855DF97A525}"/>
          </ac:spMkLst>
        </pc:spChg>
      </pc:sldChg>
      <pc:sldChg chg="addSp delSp modSp new mod modClrScheme chgLayout">
        <pc:chgData name="Bob Brown" userId="de4355ee-7296-4195-ba97-c8dead83c87d" providerId="ADAL" clId="{6D5B822F-A7D6-49E9-B42E-204AE1EE706F}" dt="2023-04-20T14:35:16.562" v="4636" actId="1076"/>
        <pc:sldMkLst>
          <pc:docMk/>
          <pc:sldMk cId="1659699880" sldId="302"/>
        </pc:sldMkLst>
        <pc:spChg chg="del mod ord">
          <ac:chgData name="Bob Brown" userId="de4355ee-7296-4195-ba97-c8dead83c87d" providerId="ADAL" clId="{6D5B822F-A7D6-49E9-B42E-204AE1EE706F}" dt="2023-04-20T14:34:17.739" v="4602" actId="700"/>
          <ac:spMkLst>
            <pc:docMk/>
            <pc:sldMk cId="1659699880" sldId="302"/>
            <ac:spMk id="2" creationId="{11BCB756-0996-659A-7463-B42FC107C3F8}"/>
          </ac:spMkLst>
        </pc:spChg>
        <pc:spChg chg="del">
          <ac:chgData name="Bob Brown" userId="de4355ee-7296-4195-ba97-c8dead83c87d" providerId="ADAL" clId="{6D5B822F-A7D6-49E9-B42E-204AE1EE706F}" dt="2023-04-20T14:34:17.739" v="4602" actId="700"/>
          <ac:spMkLst>
            <pc:docMk/>
            <pc:sldMk cId="1659699880" sldId="302"/>
            <ac:spMk id="3" creationId="{B24D377C-6E86-F196-1E9E-46AE02FE5CB6}"/>
          </ac:spMkLst>
        </pc:spChg>
        <pc:spChg chg="add mod ord">
          <ac:chgData name="Bob Brown" userId="de4355ee-7296-4195-ba97-c8dead83c87d" providerId="ADAL" clId="{6D5B822F-A7D6-49E9-B42E-204AE1EE706F}" dt="2023-04-20T14:34:38.477" v="4627" actId="20577"/>
          <ac:spMkLst>
            <pc:docMk/>
            <pc:sldMk cId="1659699880" sldId="302"/>
            <ac:spMk id="4" creationId="{183F22EE-3B1F-3BD9-ACBE-49A167FA6303}"/>
          </ac:spMkLst>
        </pc:spChg>
        <pc:spChg chg="add mod">
          <ac:chgData name="Bob Brown" userId="de4355ee-7296-4195-ba97-c8dead83c87d" providerId="ADAL" clId="{6D5B822F-A7D6-49E9-B42E-204AE1EE706F}" dt="2023-04-20T14:34:24.980" v="4604" actId="1076"/>
          <ac:spMkLst>
            <pc:docMk/>
            <pc:sldMk cId="1659699880" sldId="302"/>
            <ac:spMk id="5" creationId="{40D61288-8AC2-AE8A-3D4F-762F569EA098}"/>
          </ac:spMkLst>
        </pc:spChg>
        <pc:spChg chg="add mod">
          <ac:chgData name="Bob Brown" userId="de4355ee-7296-4195-ba97-c8dead83c87d" providerId="ADAL" clId="{6D5B822F-A7D6-49E9-B42E-204AE1EE706F}" dt="2023-04-20T14:34:24.980" v="4604" actId="1076"/>
          <ac:spMkLst>
            <pc:docMk/>
            <pc:sldMk cId="1659699880" sldId="302"/>
            <ac:spMk id="6" creationId="{CC605379-787F-18E0-05D5-F0D5D7669652}"/>
          </ac:spMkLst>
        </pc:spChg>
        <pc:spChg chg="add mod">
          <ac:chgData name="Bob Brown" userId="de4355ee-7296-4195-ba97-c8dead83c87d" providerId="ADAL" clId="{6D5B822F-A7D6-49E9-B42E-204AE1EE706F}" dt="2023-04-20T14:34:24.980" v="4604" actId="1076"/>
          <ac:spMkLst>
            <pc:docMk/>
            <pc:sldMk cId="1659699880" sldId="302"/>
            <ac:spMk id="7" creationId="{4A031EE4-ACC8-70ED-465C-4252949AD0BE}"/>
          </ac:spMkLst>
        </pc:spChg>
        <pc:spChg chg="add mod">
          <ac:chgData name="Bob Brown" userId="de4355ee-7296-4195-ba97-c8dead83c87d" providerId="ADAL" clId="{6D5B822F-A7D6-49E9-B42E-204AE1EE706F}" dt="2023-04-20T14:34:24.980" v="4604" actId="1076"/>
          <ac:spMkLst>
            <pc:docMk/>
            <pc:sldMk cId="1659699880" sldId="302"/>
            <ac:spMk id="8" creationId="{BDC6DA74-7E15-A7BA-0C9C-2485197E4914}"/>
          </ac:spMkLst>
        </pc:spChg>
        <pc:spChg chg="add mod">
          <ac:chgData name="Bob Brown" userId="de4355ee-7296-4195-ba97-c8dead83c87d" providerId="ADAL" clId="{6D5B822F-A7D6-49E9-B42E-204AE1EE706F}" dt="2023-04-20T14:35:07.819" v="4634" actId="1076"/>
          <ac:spMkLst>
            <pc:docMk/>
            <pc:sldMk cId="1659699880" sldId="302"/>
            <ac:spMk id="9" creationId="{50435B59-AF4F-4D8A-EBA0-3C5629180538}"/>
          </ac:spMkLst>
        </pc:spChg>
        <pc:spChg chg="add mod">
          <ac:chgData name="Bob Brown" userId="de4355ee-7296-4195-ba97-c8dead83c87d" providerId="ADAL" clId="{6D5B822F-A7D6-49E9-B42E-204AE1EE706F}" dt="2023-04-20T14:35:03.721" v="4633" actId="1076"/>
          <ac:spMkLst>
            <pc:docMk/>
            <pc:sldMk cId="1659699880" sldId="302"/>
            <ac:spMk id="10" creationId="{EC3195A6-1579-66E4-E182-D10BA1A90E4B}"/>
          </ac:spMkLst>
        </pc:spChg>
        <pc:spChg chg="add mod">
          <ac:chgData name="Bob Brown" userId="de4355ee-7296-4195-ba97-c8dead83c87d" providerId="ADAL" clId="{6D5B822F-A7D6-49E9-B42E-204AE1EE706F}" dt="2023-04-20T14:35:11.594" v="4635" actId="1076"/>
          <ac:spMkLst>
            <pc:docMk/>
            <pc:sldMk cId="1659699880" sldId="302"/>
            <ac:spMk id="11" creationId="{A812EAD6-D267-D863-F05D-DEC57FE45549}"/>
          </ac:spMkLst>
        </pc:spChg>
        <pc:spChg chg="add mod">
          <ac:chgData name="Bob Brown" userId="de4355ee-7296-4195-ba97-c8dead83c87d" providerId="ADAL" clId="{6D5B822F-A7D6-49E9-B42E-204AE1EE706F}" dt="2023-04-20T14:35:16.562" v="4636" actId="1076"/>
          <ac:spMkLst>
            <pc:docMk/>
            <pc:sldMk cId="1659699880" sldId="302"/>
            <ac:spMk id="12" creationId="{E0905238-24C6-F1EE-1E46-06DB0FC1A7FA}"/>
          </ac:spMkLst>
        </pc:spChg>
        <pc:cxnChg chg="add mod">
          <ac:chgData name="Bob Brown" userId="de4355ee-7296-4195-ba97-c8dead83c87d" providerId="ADAL" clId="{6D5B822F-A7D6-49E9-B42E-204AE1EE706F}" dt="2023-04-20T14:34:24.980" v="4604" actId="1076"/>
          <ac:cxnSpMkLst>
            <pc:docMk/>
            <pc:sldMk cId="1659699880" sldId="302"/>
            <ac:cxnSpMk id="13" creationId="{9C1850E7-E26B-EC6E-468D-09A02B68DAB9}"/>
          </ac:cxnSpMkLst>
        </pc:cxnChg>
        <pc:cxnChg chg="add mod">
          <ac:chgData name="Bob Brown" userId="de4355ee-7296-4195-ba97-c8dead83c87d" providerId="ADAL" clId="{6D5B822F-A7D6-49E9-B42E-204AE1EE706F}" dt="2023-04-20T14:34:24.980" v="4604" actId="1076"/>
          <ac:cxnSpMkLst>
            <pc:docMk/>
            <pc:sldMk cId="1659699880" sldId="302"/>
            <ac:cxnSpMk id="14" creationId="{1F610A08-A1BE-CF85-770E-D1054B62CDF4}"/>
          </ac:cxnSpMkLst>
        </pc:cxnChg>
        <pc:cxnChg chg="add mod">
          <ac:chgData name="Bob Brown" userId="de4355ee-7296-4195-ba97-c8dead83c87d" providerId="ADAL" clId="{6D5B822F-A7D6-49E9-B42E-204AE1EE706F}" dt="2023-04-20T14:34:24.980" v="4604" actId="1076"/>
          <ac:cxnSpMkLst>
            <pc:docMk/>
            <pc:sldMk cId="1659699880" sldId="302"/>
            <ac:cxnSpMk id="15" creationId="{90F38B13-0F4A-85E5-8AA1-94AEA37125EE}"/>
          </ac:cxnSpMkLst>
        </pc:cxnChg>
        <pc:cxnChg chg="add mod">
          <ac:chgData name="Bob Brown" userId="de4355ee-7296-4195-ba97-c8dead83c87d" providerId="ADAL" clId="{6D5B822F-A7D6-49E9-B42E-204AE1EE706F}" dt="2023-04-20T14:34:24.980" v="4604" actId="1076"/>
          <ac:cxnSpMkLst>
            <pc:docMk/>
            <pc:sldMk cId="1659699880" sldId="302"/>
            <ac:cxnSpMk id="16" creationId="{C5E1B72D-F739-84EC-5484-E1A6D02EB552}"/>
          </ac:cxnSpMkLst>
        </pc:cxnChg>
        <pc:cxnChg chg="add mod">
          <ac:chgData name="Bob Brown" userId="de4355ee-7296-4195-ba97-c8dead83c87d" providerId="ADAL" clId="{6D5B822F-A7D6-49E9-B42E-204AE1EE706F}" dt="2023-04-20T14:34:24.980" v="4604" actId="1076"/>
          <ac:cxnSpMkLst>
            <pc:docMk/>
            <pc:sldMk cId="1659699880" sldId="302"/>
            <ac:cxnSpMk id="17" creationId="{AC3EA351-BA47-165F-9B69-C60DBC47069D}"/>
          </ac:cxnSpMkLst>
        </pc:cxnChg>
        <pc:cxnChg chg="add mod">
          <ac:chgData name="Bob Brown" userId="de4355ee-7296-4195-ba97-c8dead83c87d" providerId="ADAL" clId="{6D5B822F-A7D6-49E9-B42E-204AE1EE706F}" dt="2023-04-20T14:34:24.980" v="4604" actId="1076"/>
          <ac:cxnSpMkLst>
            <pc:docMk/>
            <pc:sldMk cId="1659699880" sldId="302"/>
            <ac:cxnSpMk id="18" creationId="{06DA3F01-3F7B-448D-B838-9019138F6B81}"/>
          </ac:cxnSpMkLst>
        </pc:cxnChg>
        <pc:cxnChg chg="add mod">
          <ac:chgData name="Bob Brown" userId="de4355ee-7296-4195-ba97-c8dead83c87d" providerId="ADAL" clId="{6D5B822F-A7D6-49E9-B42E-204AE1EE706F}" dt="2023-04-20T14:34:24.980" v="4604" actId="1076"/>
          <ac:cxnSpMkLst>
            <pc:docMk/>
            <pc:sldMk cId="1659699880" sldId="302"/>
            <ac:cxnSpMk id="19" creationId="{9097CE53-F0D0-F90A-AB8A-85A0B1C43CB1}"/>
          </ac:cxnSpMkLst>
        </pc:cxnChg>
        <pc:cxnChg chg="add mod">
          <ac:chgData name="Bob Brown" userId="de4355ee-7296-4195-ba97-c8dead83c87d" providerId="ADAL" clId="{6D5B822F-A7D6-49E9-B42E-204AE1EE706F}" dt="2023-04-20T14:34:24.980" v="4604" actId="1076"/>
          <ac:cxnSpMkLst>
            <pc:docMk/>
            <pc:sldMk cId="1659699880" sldId="302"/>
            <ac:cxnSpMk id="20" creationId="{46BF51D4-BA11-7B74-32D2-0E3913DFD088}"/>
          </ac:cxnSpMkLst>
        </pc:cxnChg>
        <pc:cxnChg chg="add mod">
          <ac:chgData name="Bob Brown" userId="de4355ee-7296-4195-ba97-c8dead83c87d" providerId="ADAL" clId="{6D5B822F-A7D6-49E9-B42E-204AE1EE706F}" dt="2023-04-20T14:34:24.980" v="4604" actId="1076"/>
          <ac:cxnSpMkLst>
            <pc:docMk/>
            <pc:sldMk cId="1659699880" sldId="302"/>
            <ac:cxnSpMk id="21" creationId="{E1112096-2EE4-BEF8-BD1B-E5178E9106FC}"/>
          </ac:cxnSpMkLst>
        </pc:cxnChg>
      </pc:sldChg>
    </pc:docChg>
  </pc:docChgLst>
  <pc:docChgLst>
    <pc:chgData name="Bob Brown" userId="de4355ee-7296-4195-ba97-c8dead83c87d" providerId="ADAL" clId="{2C3F9322-A3BD-4877-989F-9AF9E0BF505D}"/>
    <pc:docChg chg="custSel modSld">
      <pc:chgData name="Bob Brown" userId="de4355ee-7296-4195-ba97-c8dead83c87d" providerId="ADAL" clId="{2C3F9322-A3BD-4877-989F-9AF9E0BF505D}" dt="2024-04-09T14:42:46.029" v="231" actId="20577"/>
      <pc:docMkLst>
        <pc:docMk/>
      </pc:docMkLst>
      <pc:sldChg chg="modSp mod">
        <pc:chgData name="Bob Brown" userId="de4355ee-7296-4195-ba97-c8dead83c87d" providerId="ADAL" clId="{2C3F9322-A3BD-4877-989F-9AF9E0BF505D}" dt="2024-04-09T14:18:06.033" v="62" actId="1037"/>
        <pc:sldMkLst>
          <pc:docMk/>
          <pc:sldMk cId="3095576246" sldId="256"/>
        </pc:sldMkLst>
        <pc:grpChg chg="mod">
          <ac:chgData name="Bob Brown" userId="de4355ee-7296-4195-ba97-c8dead83c87d" providerId="ADAL" clId="{2C3F9322-A3BD-4877-989F-9AF9E0BF505D}" dt="2024-04-09T14:18:06.033" v="62" actId="1037"/>
          <ac:grpSpMkLst>
            <pc:docMk/>
            <pc:sldMk cId="3095576246" sldId="256"/>
            <ac:grpSpMk id="4" creationId="{70D8C064-1CA3-4C25-7F82-CD093C8EE46A}"/>
          </ac:grpSpMkLst>
        </pc:grpChg>
      </pc:sldChg>
      <pc:sldChg chg="modSp">
        <pc:chgData name="Bob Brown" userId="de4355ee-7296-4195-ba97-c8dead83c87d" providerId="ADAL" clId="{2C3F9322-A3BD-4877-989F-9AF9E0BF505D}" dt="2024-04-09T14:19:06.722" v="70" actId="20577"/>
        <pc:sldMkLst>
          <pc:docMk/>
          <pc:sldMk cId="1327647418" sldId="260"/>
        </pc:sldMkLst>
        <pc:spChg chg="mod">
          <ac:chgData name="Bob Brown" userId="de4355ee-7296-4195-ba97-c8dead83c87d" providerId="ADAL" clId="{2C3F9322-A3BD-4877-989F-9AF9E0BF505D}" dt="2024-04-09T14:19:06.722" v="70" actId="20577"/>
          <ac:spMkLst>
            <pc:docMk/>
            <pc:sldMk cId="1327647418" sldId="260"/>
            <ac:spMk id="3" creationId="{00000000-0000-0000-0000-000000000000}"/>
          </ac:spMkLst>
        </pc:spChg>
      </pc:sldChg>
      <pc:sldChg chg="modSp">
        <pc:chgData name="Bob Brown" userId="de4355ee-7296-4195-ba97-c8dead83c87d" providerId="ADAL" clId="{2C3F9322-A3BD-4877-989F-9AF9E0BF505D}" dt="2024-04-09T13:09:43.705" v="24" actId="20577"/>
        <pc:sldMkLst>
          <pc:docMk/>
          <pc:sldMk cId="4044965063" sldId="286"/>
        </pc:sldMkLst>
        <pc:spChg chg="mod">
          <ac:chgData name="Bob Brown" userId="de4355ee-7296-4195-ba97-c8dead83c87d" providerId="ADAL" clId="{2C3F9322-A3BD-4877-989F-9AF9E0BF505D}" dt="2024-04-09T13:09:43.705" v="24" actId="20577"/>
          <ac:spMkLst>
            <pc:docMk/>
            <pc:sldMk cId="4044965063" sldId="286"/>
            <ac:spMk id="3" creationId="{00000000-0000-0000-0000-000000000000}"/>
          </ac:spMkLst>
        </pc:spChg>
      </pc:sldChg>
      <pc:sldChg chg="modNotesTx">
        <pc:chgData name="Bob Brown" userId="de4355ee-7296-4195-ba97-c8dead83c87d" providerId="ADAL" clId="{2C3F9322-A3BD-4877-989F-9AF9E0BF505D}" dt="2024-04-09T13:17:42.494" v="44" actId="20577"/>
        <pc:sldMkLst>
          <pc:docMk/>
          <pc:sldMk cId="2449190838" sldId="288"/>
        </pc:sldMkLst>
      </pc:sldChg>
      <pc:sldChg chg="modNotesTx">
        <pc:chgData name="Bob Brown" userId="de4355ee-7296-4195-ba97-c8dead83c87d" providerId="ADAL" clId="{2C3F9322-A3BD-4877-989F-9AF9E0BF505D}" dt="2024-04-09T14:37:35.014" v="103" actId="20577"/>
        <pc:sldMkLst>
          <pc:docMk/>
          <pc:sldMk cId="2637553735" sldId="289"/>
        </pc:sldMkLst>
      </pc:sldChg>
      <pc:sldChg chg="modSp mod">
        <pc:chgData name="Bob Brown" userId="de4355ee-7296-4195-ba97-c8dead83c87d" providerId="ADAL" clId="{2C3F9322-A3BD-4877-989F-9AF9E0BF505D}" dt="2024-04-09T14:39:38.026" v="104" actId="20577"/>
        <pc:sldMkLst>
          <pc:docMk/>
          <pc:sldMk cId="1735617794" sldId="295"/>
        </pc:sldMkLst>
        <pc:spChg chg="mod">
          <ac:chgData name="Bob Brown" userId="de4355ee-7296-4195-ba97-c8dead83c87d" providerId="ADAL" clId="{2C3F9322-A3BD-4877-989F-9AF9E0BF505D}" dt="2024-04-09T14:39:38.026" v="104" actId="20577"/>
          <ac:spMkLst>
            <pc:docMk/>
            <pc:sldMk cId="1735617794" sldId="295"/>
            <ac:spMk id="3" creationId="{26594E1A-932B-1446-A2A4-30441DDD7737}"/>
          </ac:spMkLst>
        </pc:spChg>
      </pc:sldChg>
      <pc:sldChg chg="modNotesTx">
        <pc:chgData name="Bob Brown" userId="de4355ee-7296-4195-ba97-c8dead83c87d" providerId="ADAL" clId="{2C3F9322-A3BD-4877-989F-9AF9E0BF505D}" dt="2024-04-09T14:41:51.376" v="190" actId="20577"/>
        <pc:sldMkLst>
          <pc:docMk/>
          <pc:sldMk cId="2118374785" sldId="296"/>
        </pc:sldMkLst>
      </pc:sldChg>
      <pc:sldChg chg="modSp">
        <pc:chgData name="Bob Brown" userId="de4355ee-7296-4195-ba97-c8dead83c87d" providerId="ADAL" clId="{2C3F9322-A3BD-4877-989F-9AF9E0BF505D}" dt="2024-04-09T14:42:46.029" v="231" actId="20577"/>
        <pc:sldMkLst>
          <pc:docMk/>
          <pc:sldMk cId="1282850366" sldId="299"/>
        </pc:sldMkLst>
        <pc:spChg chg="mod">
          <ac:chgData name="Bob Brown" userId="de4355ee-7296-4195-ba97-c8dead83c87d" providerId="ADAL" clId="{2C3F9322-A3BD-4877-989F-9AF9E0BF505D}" dt="2024-04-09T14:42:46.029" v="231" actId="20577"/>
          <ac:spMkLst>
            <pc:docMk/>
            <pc:sldMk cId="1282850366" sldId="299"/>
            <ac:spMk id="3" creationId="{3F6BBCBD-2D78-2CE6-8C2A-70A10E682CC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18B4D5-0653-42E7-A817-1722DE307959}" type="datetimeFigureOut">
              <a:rPr lang="en-US" smtClean="0"/>
              <a:t>7/1/24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6D0CC0-7DEC-4669-89B3-BB4AD4EFB3AA}" type="slidenum">
              <a:rPr lang="en-US" smtClean="0"/>
              <a:t>‹#›</a:t>
            </a:fld>
            <a:endParaRPr lang="en-US"/>
          </a:p>
        </p:txBody>
      </p:sp>
    </p:spTree>
    <p:extLst>
      <p:ext uri="{BB962C8B-B14F-4D97-AF65-F5344CB8AC3E}">
        <p14:creationId xmlns:p14="http://schemas.microsoft.com/office/powerpoint/2010/main" val="4146253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about 15 minutes too short.  Add more SQL </a:t>
            </a:r>
            <a:r>
              <a:rPr lang="en-US"/>
              <a:t>and NoSQL.</a:t>
            </a:r>
          </a:p>
        </p:txBody>
      </p:sp>
      <p:sp>
        <p:nvSpPr>
          <p:cNvPr id="4" name="Slide Number Placeholder 3"/>
          <p:cNvSpPr>
            <a:spLocks noGrp="1"/>
          </p:cNvSpPr>
          <p:nvPr>
            <p:ph type="sldNum" sz="quarter" idx="5"/>
          </p:nvPr>
        </p:nvSpPr>
        <p:spPr/>
        <p:txBody>
          <a:bodyPr/>
          <a:lstStyle/>
          <a:p>
            <a:fld id="{366D0CC0-7DEC-4669-89B3-BB4AD4EFB3AA}" type="slidenum">
              <a:rPr lang="en-US" smtClean="0"/>
              <a:t>1</a:t>
            </a:fld>
            <a:endParaRPr lang="en-US"/>
          </a:p>
        </p:txBody>
      </p:sp>
    </p:spTree>
    <p:extLst>
      <p:ext uri="{BB962C8B-B14F-4D97-AF65-F5344CB8AC3E}">
        <p14:creationId xmlns:p14="http://schemas.microsoft.com/office/powerpoint/2010/main" val="2569164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approximation of Codd's definition of 3NF was given by Bill Kent: "[every] non-key [attribute] must provide a fact about the key, the whole key, and nothing but the key“ Most 3NF tables are free of update, insertion, and deletion anomalies.</a:t>
            </a:r>
          </a:p>
          <a:p>
            <a:endParaRPr lang="en-US" dirty="0"/>
          </a:p>
          <a:p>
            <a:r>
              <a:rPr lang="en-US" dirty="0"/>
              <a:t>Chris Date gives a summary of the slightly stronger Boyce–Codd normal form: "Each attribute must represent a fact about the key, the whole key, and nothing but the key."</a:t>
            </a:r>
          </a:p>
          <a:p>
            <a:endParaRPr lang="en-US" dirty="0"/>
          </a:p>
          <a:p>
            <a:r>
              <a:rPr lang="en-US" dirty="0"/>
              <a:t>A hypothetical example of a failure to meet third normal form would be a hospital database having a table of patients which included a column for the telephone number of their doctor. (The phone number is dependent on the doctor, rather than the patient, thus would be better stored in a table of doctors.) The negative outcome of such a design is that a doctor's number will be duplicated in the database if they have multiple patients, thus increasing both the chance of input error and the cost and risk of updating that number should it change (compared to a third normal form-compliant data model that only stores a doctor's number once on a doctor table). </a:t>
            </a:r>
          </a:p>
          <a:p>
            <a:endParaRPr lang="en-US" dirty="0"/>
          </a:p>
          <a:p>
            <a:r>
              <a:rPr lang="en-US" dirty="0"/>
              <a:t>https://en.wikipedia.org/wiki/Third_normal_form</a:t>
            </a:r>
          </a:p>
        </p:txBody>
      </p:sp>
      <p:sp>
        <p:nvSpPr>
          <p:cNvPr id="4" name="Slide Number Placeholder 3"/>
          <p:cNvSpPr>
            <a:spLocks noGrp="1"/>
          </p:cNvSpPr>
          <p:nvPr>
            <p:ph type="sldNum" sz="quarter" idx="5"/>
          </p:nvPr>
        </p:nvSpPr>
        <p:spPr/>
        <p:txBody>
          <a:bodyPr/>
          <a:lstStyle/>
          <a:p>
            <a:fld id="{366D0CC0-7DEC-4669-89B3-BB4AD4EFB3AA}" type="slidenum">
              <a:rPr lang="en-US" smtClean="0"/>
              <a:t>35</a:t>
            </a:fld>
            <a:endParaRPr lang="en-US"/>
          </a:p>
        </p:txBody>
      </p:sp>
    </p:spTree>
    <p:extLst>
      <p:ext uri="{BB962C8B-B14F-4D97-AF65-F5344CB8AC3E}">
        <p14:creationId xmlns:p14="http://schemas.microsoft.com/office/powerpoint/2010/main" val="1294894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Tanstaafl: There </a:t>
            </a:r>
            <a:r>
              <a:rPr lang="en-US" dirty="0" err="1"/>
              <a:t>ain’t</a:t>
            </a:r>
            <a:r>
              <a:rPr lang="en-US" dirty="0"/>
              <a:t> no such thing as a free lunch. We pay for referential integrity with the cost of a join each time both tables are needed.</a:t>
            </a:r>
          </a:p>
        </p:txBody>
      </p:sp>
      <p:sp>
        <p:nvSpPr>
          <p:cNvPr id="4" name="Slide Number Placeholder 3"/>
          <p:cNvSpPr>
            <a:spLocks noGrp="1"/>
          </p:cNvSpPr>
          <p:nvPr>
            <p:ph type="sldNum" sz="quarter" idx="5"/>
          </p:nvPr>
        </p:nvSpPr>
        <p:spPr/>
        <p:txBody>
          <a:bodyPr/>
          <a:lstStyle/>
          <a:p>
            <a:fld id="{366D0CC0-7DEC-4669-89B3-BB4AD4EFB3AA}" type="slidenum">
              <a:rPr lang="en-US" smtClean="0"/>
              <a:t>37</a:t>
            </a:fld>
            <a:endParaRPr lang="en-US"/>
          </a:p>
        </p:txBody>
      </p:sp>
    </p:spTree>
    <p:extLst>
      <p:ext uri="{BB962C8B-B14F-4D97-AF65-F5344CB8AC3E}">
        <p14:creationId xmlns:p14="http://schemas.microsoft.com/office/powerpoint/2010/main" val="3741888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Durability says that once the transaction has been committed, it is persistent and can be recovered. Things don't just leak out of the database. Durability is implemented by journaling. Journaling in the context of database says writing before and after copies of the database pages to a journal file every time a transaction or operation changes the database. Now, this is not on the slide, but here is another clue to take with you when you go to work in information technology. The journal file is going to protect you against failure of the disc that holds the database only if the journal file is not on that disk. Okay? The journal file cannot be on the same data storage device as any of the database tables. Otherwise, it has done you no good at all. </a:t>
            </a:r>
          </a:p>
        </p:txBody>
      </p:sp>
      <p:sp>
        <p:nvSpPr>
          <p:cNvPr id="4" name="Slide Number Placeholder 3"/>
          <p:cNvSpPr>
            <a:spLocks noGrp="1"/>
          </p:cNvSpPr>
          <p:nvPr>
            <p:ph type="sldNum" sz="quarter" idx="5"/>
          </p:nvPr>
        </p:nvSpPr>
        <p:spPr/>
        <p:txBody>
          <a:bodyPr/>
          <a:lstStyle/>
          <a:p>
            <a:fld id="{366D0CC0-7DEC-4669-89B3-BB4AD4EFB3AA}" type="slidenum">
              <a:rPr lang="en-US" smtClean="0"/>
              <a:t>42</a:t>
            </a:fld>
            <a:endParaRPr lang="en-US"/>
          </a:p>
        </p:txBody>
      </p:sp>
    </p:spTree>
    <p:extLst>
      <p:ext uri="{BB962C8B-B14F-4D97-AF65-F5344CB8AC3E}">
        <p14:creationId xmlns:p14="http://schemas.microsoft.com/office/powerpoint/2010/main" val="31056448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Okay, and that brings us to this idea of failure and forward recovery. A failed database gets restored from backup. We have backups, right? Because we're good. Then the records from that journal file get applied to the restored database. When we're done applying the journal files, the database has been recovered to the point of failure. We have implemented durability. Once a transaction is committed to the database, it's permanent, it's persistent. </a:t>
            </a:r>
          </a:p>
        </p:txBody>
      </p:sp>
      <p:sp>
        <p:nvSpPr>
          <p:cNvPr id="4" name="Slide Number Placeholder 3"/>
          <p:cNvSpPr>
            <a:spLocks noGrp="1"/>
          </p:cNvSpPr>
          <p:nvPr>
            <p:ph type="sldNum" sz="quarter" idx="5"/>
          </p:nvPr>
        </p:nvSpPr>
        <p:spPr/>
        <p:txBody>
          <a:bodyPr/>
          <a:lstStyle/>
          <a:p>
            <a:fld id="{366D0CC0-7DEC-4669-89B3-BB4AD4EFB3AA}" type="slidenum">
              <a:rPr lang="en-US" smtClean="0"/>
              <a:t>43</a:t>
            </a:fld>
            <a:endParaRPr lang="en-US"/>
          </a:p>
        </p:txBody>
      </p:sp>
    </p:spTree>
    <p:extLst>
      <p:ext uri="{BB962C8B-B14F-4D97-AF65-F5344CB8AC3E}">
        <p14:creationId xmlns:p14="http://schemas.microsoft.com/office/powerpoint/2010/main" val="1750805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Performance improvement on magnetic disks comes mostly from reducing contention for disk seek </a:t>
            </a:r>
            <a:r>
              <a:rPr lang="en-US"/>
              <a:t>operations.  Performance </a:t>
            </a:r>
            <a:r>
              <a:rPr lang="en-US" dirty="0"/>
              <a:t>improvement when SSDs are in use Is likely to come from having separate I/O paths for base and index.  </a:t>
            </a:r>
          </a:p>
        </p:txBody>
      </p:sp>
      <p:sp>
        <p:nvSpPr>
          <p:cNvPr id="4" name="Slide Number Placeholder 3"/>
          <p:cNvSpPr>
            <a:spLocks noGrp="1"/>
          </p:cNvSpPr>
          <p:nvPr>
            <p:ph type="sldNum" sz="quarter" idx="5"/>
          </p:nvPr>
        </p:nvSpPr>
        <p:spPr/>
        <p:txBody>
          <a:bodyPr/>
          <a:lstStyle/>
          <a:p>
            <a:fld id="{366D0CC0-7DEC-4669-89B3-BB4AD4EFB3AA}" type="slidenum">
              <a:rPr lang="en-US" smtClean="0"/>
              <a:t>44</a:t>
            </a:fld>
            <a:endParaRPr lang="en-US"/>
          </a:p>
        </p:txBody>
      </p:sp>
    </p:spTree>
    <p:extLst>
      <p:ext uri="{BB962C8B-B14F-4D97-AF65-F5344CB8AC3E}">
        <p14:creationId xmlns:p14="http://schemas.microsoft.com/office/powerpoint/2010/main" val="2906826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NoSQL databases are not new.  Dick Pick’s Reality database (1973) was such a database.</a:t>
            </a:r>
          </a:p>
        </p:txBody>
      </p:sp>
      <p:sp>
        <p:nvSpPr>
          <p:cNvPr id="4" name="Slide Number Placeholder 3"/>
          <p:cNvSpPr>
            <a:spLocks noGrp="1"/>
          </p:cNvSpPr>
          <p:nvPr>
            <p:ph type="sldNum" sz="quarter" idx="5"/>
          </p:nvPr>
        </p:nvSpPr>
        <p:spPr/>
        <p:txBody>
          <a:bodyPr/>
          <a:lstStyle/>
          <a:p>
            <a:fld id="{366D0CC0-7DEC-4669-89B3-BB4AD4EFB3AA}" type="slidenum">
              <a:rPr lang="en-US" smtClean="0"/>
              <a:t>46</a:t>
            </a:fld>
            <a:endParaRPr lang="en-US"/>
          </a:p>
        </p:txBody>
      </p:sp>
    </p:spTree>
    <p:extLst>
      <p:ext uri="{BB962C8B-B14F-4D97-AF65-F5344CB8AC3E}">
        <p14:creationId xmlns:p14="http://schemas.microsoft.com/office/powerpoint/2010/main" val="1059141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more software complexity)</a:t>
            </a:r>
          </a:p>
        </p:txBody>
      </p:sp>
      <p:sp>
        <p:nvSpPr>
          <p:cNvPr id="4" name="Slide Number Placeholder 3"/>
          <p:cNvSpPr>
            <a:spLocks noGrp="1"/>
          </p:cNvSpPr>
          <p:nvPr>
            <p:ph type="sldNum" sz="quarter" idx="5"/>
          </p:nvPr>
        </p:nvSpPr>
        <p:spPr/>
        <p:txBody>
          <a:bodyPr/>
          <a:lstStyle/>
          <a:p>
            <a:fld id="{366D0CC0-7DEC-4669-89B3-BB4AD4EFB3AA}" type="slidenum">
              <a:rPr lang="en-US" smtClean="0"/>
              <a:t>3</a:t>
            </a:fld>
            <a:endParaRPr lang="en-US"/>
          </a:p>
        </p:txBody>
      </p:sp>
    </p:spTree>
    <p:extLst>
      <p:ext uri="{BB962C8B-B14F-4D97-AF65-F5344CB8AC3E}">
        <p14:creationId xmlns:p14="http://schemas.microsoft.com/office/powerpoint/2010/main" val="2932905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itchFamily="-107" charset="0"/>
              </a:rPr>
              <a:t>Virtualization refers to a technology that provides an abstraction of the computing</a:t>
            </a:r>
          </a:p>
          <a:p>
            <a:r>
              <a:rPr lang="en-US" sz="1200" dirty="0">
                <a:latin typeface="Arial" pitchFamily="-107" charset="0"/>
              </a:rPr>
              <a:t>resources used by some software, which thus runs in a simulated environment</a:t>
            </a:r>
          </a:p>
          <a:p>
            <a:r>
              <a:rPr lang="en-US" sz="1200" dirty="0">
                <a:latin typeface="Arial" pitchFamily="-107" charset="0"/>
              </a:rPr>
              <a:t>called a virtual machine (VM). There are many types of virtualization; however, in</a:t>
            </a:r>
          </a:p>
          <a:p>
            <a:r>
              <a:rPr lang="en-US" sz="1200" dirty="0">
                <a:latin typeface="Arial" pitchFamily="-107" charset="0"/>
              </a:rPr>
              <a:t>this section we are most interested in full virtualization. This allows multiple full</a:t>
            </a:r>
          </a:p>
          <a:p>
            <a:r>
              <a:rPr lang="en-US" sz="1200" dirty="0">
                <a:latin typeface="Arial" pitchFamily="-107" charset="0"/>
              </a:rPr>
              <a:t>operating system instances to execute on virtual hardware, supported by a hypervisor</a:t>
            </a:r>
          </a:p>
          <a:p>
            <a:r>
              <a:rPr lang="en-US" sz="1200" dirty="0">
                <a:latin typeface="Arial" pitchFamily="-107" charset="0"/>
              </a:rPr>
              <a:t>that manages access to the actual physical hardware resources. Benefits arising</a:t>
            </a:r>
          </a:p>
          <a:p>
            <a:r>
              <a:rPr lang="en-US" sz="1200" dirty="0">
                <a:latin typeface="Arial" pitchFamily="-107" charset="0"/>
              </a:rPr>
              <a:t>from using virtualization include better efficiency in the use of the physical system</a:t>
            </a:r>
          </a:p>
          <a:p>
            <a:r>
              <a:rPr lang="en-US" sz="1200" dirty="0">
                <a:latin typeface="Arial" pitchFamily="-107" charset="0"/>
              </a:rPr>
              <a:t>resources than is typically seen using a single operating system instance. This is particularly</a:t>
            </a:r>
          </a:p>
          <a:p>
            <a:r>
              <a:rPr lang="en-US" sz="1200" dirty="0">
                <a:latin typeface="Arial" pitchFamily="-107" charset="0"/>
              </a:rPr>
              <a:t>evident in the provision of virtualized server systems. </a:t>
            </a:r>
          </a:p>
          <a:p>
            <a:endParaRPr lang="en-US" sz="1200" dirty="0">
              <a:latin typeface="Arial" pitchFamily="-107" charset="0"/>
            </a:endParaRPr>
          </a:p>
        </p:txBody>
      </p:sp>
      <p:sp>
        <p:nvSpPr>
          <p:cNvPr id="4" name="Slide Number Placeholder 3"/>
          <p:cNvSpPr>
            <a:spLocks noGrp="1"/>
          </p:cNvSpPr>
          <p:nvPr>
            <p:ph type="sldNum" sz="quarter" idx="10"/>
          </p:nvPr>
        </p:nvSpPr>
        <p:spPr/>
        <p:txBody>
          <a:bodyPr/>
          <a:lstStyle/>
          <a:p>
            <a:pPr>
              <a:defRPr/>
            </a:pPr>
            <a:fld id="{2EA1A8EA-4BEA-49D2-8496-4982155B944D}" type="slidenum">
              <a:rPr lang="en-US" smtClean="0"/>
              <a:pPr>
                <a:defRPr/>
              </a:pPr>
              <a:t>4</a:t>
            </a:fld>
            <a:endParaRPr lang="en-US" dirty="0"/>
          </a:p>
        </p:txBody>
      </p:sp>
    </p:spTree>
    <p:extLst>
      <p:ext uri="{BB962C8B-B14F-4D97-AF65-F5344CB8AC3E}">
        <p14:creationId xmlns:p14="http://schemas.microsoft.com/office/powerpoint/2010/main" val="3635137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2BA7E3-9315-504F-ADB4-77D054D71CB3}" type="slidenum">
              <a:rPr lang="en-AU"/>
              <a:pPr/>
              <a:t>9</a:t>
            </a:fld>
            <a:endParaRPr lang="en-AU" dirty="0"/>
          </a:p>
        </p:txBody>
      </p:sp>
      <p:sp>
        <p:nvSpPr>
          <p:cNvPr id="209922" name="Rectangle 2"/>
          <p:cNvSpPr>
            <a:spLocks noGrp="1" noRot="1" noChangeAspect="1" noChangeArrowheads="1" noTextEdit="1"/>
          </p:cNvSpPr>
          <p:nvPr>
            <p:ph type="sldImg"/>
          </p:nvPr>
        </p:nvSpPr>
        <p:spPr>
          <a:xfrm>
            <a:off x="1257300" y="720725"/>
            <a:ext cx="4800600" cy="3600450"/>
          </a:xfrm>
          <a:ln/>
        </p:spPr>
      </p:sp>
      <p:sp>
        <p:nvSpPr>
          <p:cNvPr id="209923" name="Rectangle 3"/>
          <p:cNvSpPr>
            <a:spLocks noGrp="1" noChangeArrowheads="1"/>
          </p:cNvSpPr>
          <p:nvPr>
            <p:ph type="body" idx="1"/>
          </p:nvPr>
        </p:nvSpPr>
        <p:spPr/>
        <p:txBody>
          <a:bodyPr/>
          <a:lstStyle/>
          <a:p>
            <a:r>
              <a:rPr lang="en-US" sz="1300" b="0" dirty="0">
                <a:latin typeface="Arial" pitchFamily="-107" charset="0"/>
              </a:rPr>
              <a:t>Hosted virtualization systems are more common in</a:t>
            </a:r>
            <a:r>
              <a:rPr lang="en-US" sz="1300" b="0" baseline="0" dirty="0">
                <a:latin typeface="Arial" pitchFamily="-107" charset="0"/>
              </a:rPr>
              <a:t> </a:t>
            </a:r>
            <a:r>
              <a:rPr lang="en-US" sz="1300" b="0" dirty="0">
                <a:latin typeface="Arial" pitchFamily="-107" charset="0"/>
              </a:rPr>
              <a:t>clients, where they run along side other applications on the host </a:t>
            </a:r>
            <a:r>
              <a:rPr lang="en-US" sz="1300" dirty="0">
                <a:latin typeface="Arial" pitchFamily="-107" charset="0"/>
              </a:rPr>
              <a:t>OS, and are used</a:t>
            </a:r>
            <a:r>
              <a:rPr lang="en-US" sz="1300" baseline="0" dirty="0">
                <a:latin typeface="Arial" pitchFamily="-107" charset="0"/>
              </a:rPr>
              <a:t> </a:t>
            </a:r>
            <a:r>
              <a:rPr lang="en-US" sz="1300" dirty="0">
                <a:latin typeface="Arial" pitchFamily="-107" charset="0"/>
              </a:rPr>
              <a:t>to support applications for alternate operating system versions or types. As this</a:t>
            </a:r>
            <a:r>
              <a:rPr lang="en-US" sz="1300" baseline="0" dirty="0">
                <a:latin typeface="Arial" pitchFamily="-107" charset="0"/>
              </a:rPr>
              <a:t> </a:t>
            </a:r>
            <a:r>
              <a:rPr lang="en-US" sz="1300" dirty="0">
                <a:latin typeface="Arial" pitchFamily="-107" charset="0"/>
              </a:rPr>
              <a:t>approach adds additional layers with the host OS under, and other host applications</a:t>
            </a:r>
            <a:r>
              <a:rPr lang="en-US" sz="1300" baseline="0" dirty="0">
                <a:latin typeface="Arial" pitchFamily="-107" charset="0"/>
              </a:rPr>
              <a:t> </a:t>
            </a:r>
            <a:r>
              <a:rPr lang="en-US" sz="1300" dirty="0">
                <a:latin typeface="Arial" pitchFamily="-107" charset="0"/>
              </a:rPr>
              <a:t>beside, the hypervisor, this may result in increased security concerns.</a:t>
            </a:r>
          </a:p>
          <a:p>
            <a:endParaRPr lang="en-US" sz="1300" dirty="0">
              <a:latin typeface="Arial" pitchFamily="-107" charset="0"/>
            </a:endParaRPr>
          </a:p>
          <a:p>
            <a:r>
              <a:rPr lang="en-US" sz="1300" dirty="0">
                <a:latin typeface="Arial" pitchFamily="-107" charset="0"/>
              </a:rPr>
              <a:t>In virtualized systems, the available hardware resources must be appropriately</a:t>
            </a:r>
            <a:r>
              <a:rPr lang="en-US" sz="1300" baseline="0" dirty="0">
                <a:latin typeface="Arial" pitchFamily="-107" charset="0"/>
              </a:rPr>
              <a:t> </a:t>
            </a:r>
            <a:r>
              <a:rPr lang="en-US" sz="1300" dirty="0">
                <a:latin typeface="Arial" pitchFamily="-107" charset="0"/>
              </a:rPr>
              <a:t>shared between the various guest OSs. These include CPU, memory, disk, network,</a:t>
            </a:r>
          </a:p>
          <a:p>
            <a:r>
              <a:rPr lang="en-US" sz="1300" dirty="0">
                <a:latin typeface="Arial" pitchFamily="-107" charset="0"/>
              </a:rPr>
              <a:t>and other attached devices. CPU and memory are generally partitioned between</a:t>
            </a:r>
          </a:p>
          <a:p>
            <a:r>
              <a:rPr lang="en-US" sz="1300" dirty="0">
                <a:latin typeface="Arial" pitchFamily="-107" charset="0"/>
              </a:rPr>
              <a:t>these, and scheduled as required. Disk storage may be partitioned, with each guest</a:t>
            </a:r>
          </a:p>
          <a:p>
            <a:r>
              <a:rPr lang="en-US" sz="1300" dirty="0">
                <a:latin typeface="Arial" pitchFamily="-107" charset="0"/>
              </a:rPr>
              <a:t>having exclusive use of some disk resources. Alternatively, a “virtual disk” may be</a:t>
            </a:r>
          </a:p>
          <a:p>
            <a:r>
              <a:rPr lang="en-US" sz="1300" dirty="0">
                <a:latin typeface="Arial" pitchFamily="-107" charset="0"/>
              </a:rPr>
              <a:t>created for each guest, which appears to it as a physical disk with a full file-system,</a:t>
            </a:r>
          </a:p>
          <a:p>
            <a:r>
              <a:rPr lang="en-US" sz="1300" dirty="0">
                <a:latin typeface="Arial" pitchFamily="-107" charset="0"/>
              </a:rPr>
              <a:t>but is viewed externally as a single “disk image” file on the underlying file-system.</a:t>
            </a:r>
          </a:p>
          <a:p>
            <a:r>
              <a:rPr lang="en-US" sz="1300" dirty="0">
                <a:latin typeface="Arial" pitchFamily="-107" charset="0"/>
              </a:rPr>
              <a:t>Attached devices such as optical disks or USB devices are generally allocated to a</a:t>
            </a:r>
          </a:p>
          <a:p>
            <a:r>
              <a:rPr lang="en-US" sz="1300" dirty="0">
                <a:latin typeface="Arial" pitchFamily="-107" charset="0"/>
              </a:rPr>
              <a:t>single guest OS at a time. Several alternatives exist for providing network access.</a:t>
            </a:r>
          </a:p>
          <a:p>
            <a:r>
              <a:rPr lang="en-US" sz="1300" dirty="0">
                <a:latin typeface="Arial" pitchFamily="-107" charset="0"/>
              </a:rPr>
              <a:t>The guest OS may have direct access to distinct network interface cards on the</a:t>
            </a:r>
          </a:p>
          <a:p>
            <a:r>
              <a:rPr lang="en-US" sz="1300" dirty="0">
                <a:latin typeface="Arial" pitchFamily="-107" charset="0"/>
              </a:rPr>
              <a:t>system; the hypervisor may mediate access to shared interfaces; or the hypervisor</a:t>
            </a:r>
          </a:p>
          <a:p>
            <a:r>
              <a:rPr lang="en-US" sz="1300" dirty="0">
                <a:latin typeface="Arial" pitchFamily="-107" charset="0"/>
              </a:rPr>
              <a:t>may implement virtual network interface cards for each guest, routing traffic</a:t>
            </a:r>
          </a:p>
          <a:p>
            <a:r>
              <a:rPr lang="en-US" sz="1300" dirty="0">
                <a:latin typeface="Arial" pitchFamily="-107" charset="0"/>
              </a:rPr>
              <a:t>between guests as required. This last approach is quite common, and arguably the</a:t>
            </a:r>
          </a:p>
          <a:p>
            <a:r>
              <a:rPr lang="en-US" sz="1300" dirty="0">
                <a:latin typeface="Arial" pitchFamily="-107" charset="0"/>
              </a:rPr>
              <a:t>most efficient since traffic between guests does not need to be relayed via external</a:t>
            </a:r>
          </a:p>
          <a:p>
            <a:r>
              <a:rPr lang="en-US" sz="1300" dirty="0">
                <a:latin typeface="Arial" pitchFamily="-107" charset="0"/>
              </a:rPr>
              <a:t>network links. It does have security consequences in that this traffic is not subject</a:t>
            </a:r>
          </a:p>
          <a:p>
            <a:r>
              <a:rPr lang="en-US" sz="1300" dirty="0">
                <a:latin typeface="Arial" pitchFamily="-107" charset="0"/>
              </a:rPr>
              <a:t>to monitoring by probes attached to networks, such as we discussed in Chapter 9 .</a:t>
            </a:r>
          </a:p>
          <a:p>
            <a:r>
              <a:rPr lang="en-US" sz="1300" dirty="0">
                <a:latin typeface="Arial" pitchFamily="-107" charset="0"/>
              </a:rPr>
              <a:t>Hence alternative, host-based probes would be needed in such a system if such</a:t>
            </a:r>
          </a:p>
          <a:p>
            <a:r>
              <a:rPr lang="en-US" sz="1300" dirty="0">
                <a:latin typeface="Arial" pitchFamily="-107" charset="0"/>
              </a:rPr>
              <a:t>monitoring is required.</a:t>
            </a:r>
            <a:endParaRPr lang="en-US" sz="14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2BA7E3-9315-504F-ADB4-77D054D71CB3}" type="slidenum">
              <a:rPr lang="en-AU"/>
              <a:pPr/>
              <a:t>11</a:t>
            </a:fld>
            <a:endParaRPr lang="en-AU" dirty="0"/>
          </a:p>
        </p:txBody>
      </p:sp>
      <p:sp>
        <p:nvSpPr>
          <p:cNvPr id="209922" name="Rectangle 2"/>
          <p:cNvSpPr>
            <a:spLocks noGrp="1" noRot="1" noChangeAspect="1" noChangeArrowheads="1" noTextEdit="1"/>
          </p:cNvSpPr>
          <p:nvPr>
            <p:ph type="sldImg"/>
          </p:nvPr>
        </p:nvSpPr>
        <p:spPr>
          <a:xfrm>
            <a:off x="1257300" y="720725"/>
            <a:ext cx="4800600" cy="3600450"/>
          </a:xfrm>
          <a:ln/>
        </p:spPr>
      </p:sp>
      <p:sp>
        <p:nvSpPr>
          <p:cNvPr id="209923" name="Rectangle 3"/>
          <p:cNvSpPr>
            <a:spLocks noGrp="1" noChangeArrowheads="1"/>
          </p:cNvSpPr>
          <p:nvPr>
            <p:ph type="body" idx="1"/>
          </p:nvPr>
        </p:nvSpPr>
        <p:spPr/>
        <p:txBody>
          <a:bodyPr/>
          <a:lstStyle/>
          <a:p>
            <a:r>
              <a:rPr lang="en-US" sz="1300" dirty="0">
                <a:latin typeface="Arial" pitchFamily="-107" charset="0"/>
              </a:rPr>
              <a:t>Virtual</a:t>
            </a:r>
            <a:r>
              <a:rPr lang="en-US" sz="1300" baseline="0" dirty="0">
                <a:latin typeface="Arial" pitchFamily="-107" charset="0"/>
              </a:rPr>
              <a:t> systems </a:t>
            </a:r>
            <a:r>
              <a:rPr lang="en-US" sz="1300" dirty="0">
                <a:latin typeface="Arial" pitchFamily="-107" charset="0"/>
              </a:rPr>
              <a:t>may be divided into native virtualization</a:t>
            </a:r>
            <a:r>
              <a:rPr lang="en-US" sz="1300" baseline="0" dirty="0">
                <a:latin typeface="Arial" pitchFamily="-107" charset="0"/>
              </a:rPr>
              <a:t> </a:t>
            </a:r>
            <a:r>
              <a:rPr lang="en-US" sz="1300" dirty="0">
                <a:latin typeface="Arial" pitchFamily="-107" charset="0"/>
              </a:rPr>
              <a:t>systems, in which the hypervisor executes directly on the underlying hardware, as</a:t>
            </a:r>
            <a:r>
              <a:rPr lang="en-US" sz="1300" baseline="0" dirty="0">
                <a:latin typeface="Arial" pitchFamily="-107" charset="0"/>
              </a:rPr>
              <a:t> shown</a:t>
            </a:r>
            <a:r>
              <a:rPr lang="en-US" sz="1300" dirty="0">
                <a:latin typeface="Arial" pitchFamily="-107" charset="0"/>
              </a:rPr>
              <a:t>, and hosted virtualization systems, in which the hypervisor</a:t>
            </a:r>
            <a:r>
              <a:rPr lang="en-US" sz="1300" baseline="0" dirty="0">
                <a:latin typeface="Arial" pitchFamily="-107" charset="0"/>
              </a:rPr>
              <a:t> </a:t>
            </a:r>
            <a:r>
              <a:rPr lang="en-US" sz="1300" dirty="0">
                <a:latin typeface="Arial" pitchFamily="-107" charset="0"/>
              </a:rPr>
              <a:t>executes as just another application on a host OS that is running on the underlying</a:t>
            </a:r>
          </a:p>
          <a:p>
            <a:r>
              <a:rPr lang="en-US" sz="1300" dirty="0">
                <a:latin typeface="Arial" pitchFamily="-107" charset="0"/>
              </a:rPr>
              <a:t>hardware, as in</a:t>
            </a:r>
            <a:r>
              <a:rPr lang="en-US" sz="1300" baseline="0" dirty="0">
                <a:latin typeface="Arial" pitchFamily="-107" charset="0"/>
              </a:rPr>
              <a:t> the next slide.</a:t>
            </a:r>
            <a:endParaRPr lang="en-US" sz="1300" dirty="0">
              <a:latin typeface="Arial" pitchFamily="-107" charset="0"/>
            </a:endParaRPr>
          </a:p>
          <a:p>
            <a:endParaRPr lang="en-US" sz="1300" dirty="0">
              <a:latin typeface="Arial" pitchFamily="-107" charset="0"/>
            </a:endParaRPr>
          </a:p>
          <a:p>
            <a:r>
              <a:rPr lang="en-US" sz="1300" b="0" dirty="0">
                <a:latin typeface="Arial" pitchFamily="-107" charset="0"/>
              </a:rPr>
              <a:t>Native virtualization systems are typically</a:t>
            </a:r>
            <a:r>
              <a:rPr lang="en-US" sz="1300" b="0" baseline="0" dirty="0">
                <a:latin typeface="Arial" pitchFamily="-107" charset="0"/>
              </a:rPr>
              <a:t> </a:t>
            </a:r>
            <a:r>
              <a:rPr lang="en-US" sz="1300" dirty="0">
                <a:latin typeface="Arial" pitchFamily="-107" charset="0"/>
              </a:rPr>
              <a:t>seen in servers, with the goal of improving the execution efficiency of the hardware.</a:t>
            </a:r>
          </a:p>
          <a:p>
            <a:r>
              <a:rPr lang="en-US" sz="1300" dirty="0">
                <a:latin typeface="Arial" pitchFamily="-107" charset="0"/>
              </a:rPr>
              <a:t>They are arguably also more secure, as they have fewer additional layers than the</a:t>
            </a:r>
            <a:r>
              <a:rPr lang="en-US" sz="1300" baseline="0" dirty="0">
                <a:latin typeface="Arial" pitchFamily="-107" charset="0"/>
              </a:rPr>
              <a:t> </a:t>
            </a:r>
            <a:r>
              <a:rPr lang="en-US" sz="1300" dirty="0">
                <a:latin typeface="Arial" pitchFamily="-107" charset="0"/>
              </a:rPr>
              <a:t>alternative hosted approach.</a:t>
            </a:r>
          </a:p>
          <a:p>
            <a:endParaRPr lang="en-US" sz="1300" dirty="0">
              <a:latin typeface="Arial" pitchFamily="-107" charset="0"/>
            </a:endParaRPr>
          </a:p>
          <a:p>
            <a:r>
              <a:rPr lang="en-US" sz="1300" dirty="0">
                <a:latin typeface="Arial" pitchFamily="-107" charset="0"/>
              </a:rPr>
              <a:t>The firmware is not visible to application</a:t>
            </a:r>
            <a:r>
              <a:rPr lang="en-US" sz="1300" baseline="0" dirty="0">
                <a:latin typeface="Arial" pitchFamily="-107" charset="0"/>
              </a:rPr>
              <a:t> programs, but is necessary for booting the system, and may include functions used by the operating system or hypervisor.</a:t>
            </a:r>
            <a:endParaRPr lang="en-US" sz="14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300"/>
              </a:spcBef>
            </a:pPr>
            <a:r>
              <a:rPr lang="en-US" strike="noStrike" dirty="0"/>
              <a:t>Microsoft Virtual PC and Microsoft’s Hyper-V are discontinued</a:t>
            </a:r>
          </a:p>
          <a:p>
            <a:endParaRPr lang="en-US" dirty="0"/>
          </a:p>
        </p:txBody>
      </p:sp>
      <p:sp>
        <p:nvSpPr>
          <p:cNvPr id="4" name="Slide Number Placeholder 3"/>
          <p:cNvSpPr>
            <a:spLocks noGrp="1"/>
          </p:cNvSpPr>
          <p:nvPr>
            <p:ph type="sldNum" sz="quarter" idx="5"/>
          </p:nvPr>
        </p:nvSpPr>
        <p:spPr/>
        <p:txBody>
          <a:bodyPr/>
          <a:lstStyle/>
          <a:p>
            <a:pPr>
              <a:defRPr/>
            </a:pPr>
            <a:fld id="{2EA1A8EA-4BEA-49D2-8496-4982155B944D}" type="slidenum">
              <a:rPr lang="en-US" smtClean="0"/>
              <a:pPr>
                <a:defRPr/>
              </a:pPr>
              <a:t>15</a:t>
            </a:fld>
            <a:endParaRPr lang="en-US" dirty="0"/>
          </a:p>
        </p:txBody>
      </p:sp>
    </p:spTree>
    <p:extLst>
      <p:ext uri="{BB962C8B-B14F-4D97-AF65-F5344CB8AC3E}">
        <p14:creationId xmlns:p14="http://schemas.microsoft.com/office/powerpoint/2010/main" val="10384892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66D0CC0-7DEC-4669-89B3-BB4AD4EFB3AA}" type="slidenum">
              <a:rPr lang="en-US" smtClean="0"/>
              <a:t>16</a:t>
            </a:fld>
            <a:endParaRPr lang="en-US"/>
          </a:p>
        </p:txBody>
      </p:sp>
    </p:spTree>
    <p:extLst>
      <p:ext uri="{BB962C8B-B14F-4D97-AF65-F5344CB8AC3E}">
        <p14:creationId xmlns:p14="http://schemas.microsoft.com/office/powerpoint/2010/main" val="8104474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for example, an address field became unsynchronized, it was no longer possible to answer definitively what address should be used for a customer.</a:t>
            </a:r>
          </a:p>
        </p:txBody>
      </p:sp>
      <p:sp>
        <p:nvSpPr>
          <p:cNvPr id="4" name="Slide Number Placeholder 3"/>
          <p:cNvSpPr>
            <a:spLocks noGrp="1"/>
          </p:cNvSpPr>
          <p:nvPr>
            <p:ph type="sldNum" sz="quarter" idx="5"/>
          </p:nvPr>
        </p:nvSpPr>
        <p:spPr/>
        <p:txBody>
          <a:bodyPr/>
          <a:lstStyle/>
          <a:p>
            <a:fld id="{366D0CC0-7DEC-4669-89B3-BB4AD4EFB3AA}" type="slidenum">
              <a:rPr lang="en-US" smtClean="0"/>
              <a:t>30</a:t>
            </a:fld>
            <a:endParaRPr lang="en-US"/>
          </a:p>
        </p:txBody>
      </p:sp>
    </p:spTree>
    <p:extLst>
      <p:ext uri="{BB962C8B-B14F-4D97-AF65-F5344CB8AC3E}">
        <p14:creationId xmlns:p14="http://schemas.microsoft.com/office/powerpoint/2010/main" val="1972692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earliest database management systems was IBM’s Information Management System, IMS. The original IMS design was to produce a bill of materials for a spacecraft. A bill of materials is inherently hierarchical, with the finished product, in this case a spacecraft, at the top of the hierarchy. Below that are the sub-components, sub-sub-components, all the way down to individual nuts, bolts, and other parts. IMS worked very well in hierarchical applications but fit less well in other applications.</a:t>
            </a:r>
          </a:p>
          <a:p>
            <a:endParaRPr lang="en-US" dirty="0"/>
          </a:p>
          <a:p>
            <a:r>
              <a:rPr lang="en-US" dirty="0">
                <a:effectLst/>
                <a:latin typeface="Times New Roman" panose="02020603050405020304" pitchFamily="18" charset="0"/>
              </a:rPr>
              <a:t>“A Relational Model of Data for Large Shared Data Banks” in the Communications of the ACM (Codd, 1970). As a result of this work, the Association for computing Machinery presented Codd with the Turing Award in 1981.</a:t>
            </a:r>
            <a:endParaRPr lang="en-US" dirty="0"/>
          </a:p>
        </p:txBody>
      </p:sp>
      <p:sp>
        <p:nvSpPr>
          <p:cNvPr id="4" name="Slide Number Placeholder 3"/>
          <p:cNvSpPr>
            <a:spLocks noGrp="1"/>
          </p:cNvSpPr>
          <p:nvPr>
            <p:ph type="sldNum" sz="quarter" idx="5"/>
          </p:nvPr>
        </p:nvSpPr>
        <p:spPr/>
        <p:txBody>
          <a:bodyPr/>
          <a:lstStyle/>
          <a:p>
            <a:fld id="{366D0CC0-7DEC-4669-89B3-BB4AD4EFB3AA}" type="slidenum">
              <a:rPr lang="en-US" smtClean="0"/>
              <a:t>34</a:t>
            </a:fld>
            <a:endParaRPr lang="en-US"/>
          </a:p>
        </p:txBody>
      </p:sp>
    </p:spTree>
    <p:extLst>
      <p:ext uri="{BB962C8B-B14F-4D97-AF65-F5344CB8AC3E}">
        <p14:creationId xmlns:p14="http://schemas.microsoft.com/office/powerpoint/2010/main" val="6506628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Montserrat" panose="00000500000000000000" pitchFamily="2"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65000"/>
                    <a:lumOff val="35000"/>
                  </a:schemeClr>
                </a:solidFill>
                <a:latin typeface="Source Serif Pro" panose="02040603050405020204" pitchFamily="18" charset="0"/>
                <a:ea typeface="Source Serif Pro" panose="0204060305040502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Text Box 4">
            <a:extLst>
              <a:ext uri="{FF2B5EF4-FFF2-40B4-BE49-F238E27FC236}">
                <a16:creationId xmlns:a16="http://schemas.microsoft.com/office/drawing/2014/main" id="{43BA6A9F-B88B-4DA3-EACC-D5B379347FC3}"/>
              </a:ext>
            </a:extLst>
          </p:cNvPr>
          <p:cNvSpPr txBox="1">
            <a:spLocks noChangeArrowheads="1"/>
          </p:cNvSpPr>
          <p:nvPr userDrawn="1"/>
        </p:nvSpPr>
        <p:spPr bwMode="auto">
          <a:xfrm>
            <a:off x="3733800" y="6291689"/>
            <a:ext cx="3505200" cy="307777"/>
          </a:xfrm>
          <a:prstGeom prst="rect">
            <a:avLst/>
          </a:prstGeom>
          <a:noFill/>
          <a:ln w="9525">
            <a:noFill/>
            <a:miter lim="800000"/>
            <a:headEnd/>
            <a:tailEnd/>
          </a:ln>
        </p:spPr>
        <p:txBody>
          <a:bodyPr wrap="square">
            <a:spAutoFit/>
          </a:bodyPr>
          <a:lstStyle/>
          <a:p>
            <a:pPr algn="r">
              <a:spcBef>
                <a:spcPct val="50000"/>
              </a:spcBef>
            </a:pPr>
            <a:r>
              <a:rPr lang="en-US" sz="1400" dirty="0">
                <a:latin typeface="Arial" panose="020B0604020202020204" pitchFamily="34" charset="0"/>
                <a:cs typeface="Arial" panose="020B0604020202020204" pitchFamily="34" charset="0"/>
              </a:rPr>
              <a:t>Copyright © 2016, 2023 by Bob Brown</a:t>
            </a:r>
          </a:p>
        </p:txBody>
      </p:sp>
      <p:pic>
        <p:nvPicPr>
          <p:cNvPr id="7" name="Picture 2" descr="Creative Commons logo with the BY and NC restrictions.  BY means those who re-use this material must give credit for it.  NC stands for non-commercial and means this material may not be incorporated into a commercial product.">
            <a:extLst>
              <a:ext uri="{FF2B5EF4-FFF2-40B4-BE49-F238E27FC236}">
                <a16:creationId xmlns:a16="http://schemas.microsoft.com/office/drawing/2014/main" id="{616ADF55-6EE1-5167-AC61-D394E09F2C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6248400"/>
            <a:ext cx="1219200" cy="426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622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CC46D8-6FCE-44B7-A46C-E514495A19A7}"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78565095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0"/>
            <a:ext cx="2057400" cy="4602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0"/>
            <a:ext cx="6019800" cy="4602163"/>
          </a:xfrm>
        </p:spPr>
        <p:txBody>
          <a:bodyPr vert="eaVert"/>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9081F6-ED84-4C89-B5A8-3847322EAB35}"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17831320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742950" indent="-285750">
              <a:buFont typeface="Arial" panose="020B0604020202020204" pitchFamily="34" charset="0"/>
              <a:buChar char="•"/>
              <a:defRPr/>
            </a:lvl2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788472-9F6A-430C-B735-13CD773546E5}" type="datetime1">
              <a:rPr lang="en-US" smtClean="0"/>
              <a:t>7/1/24</a:t>
            </a:fld>
            <a:endParaRPr lang="en-US" dirty="0"/>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277917350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93391A9-34EA-4D6B-8AAA-887CF94AD72D}" type="datetime1">
              <a:rPr lang="en-US" smtClean="0"/>
              <a:t>7/1/24</a:t>
            </a:fld>
            <a:endParaRPr lang="en-US"/>
          </a:p>
        </p:txBody>
      </p:sp>
      <p:sp>
        <p:nvSpPr>
          <p:cNvPr id="6" name="Slide Number Placeholder 5"/>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6766178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marL="742950" indent="-285750">
              <a:buFont typeface="Arial" panose="020B0604020202020204" pitchFamily="34" charset="0"/>
              <a:buChar char="•"/>
              <a:defRPr sz="2400"/>
            </a:lvl2pPr>
            <a:lvl3pPr marL="1143000" indent="-228600">
              <a:buFont typeface="Arial" panose="020B0604020202020204" pitchFamily="34" charset="0"/>
              <a:buChar cha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1363E39-6447-4444-BCFB-EA0899C8B290}"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8143749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46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marL="342900" indent="-342900">
              <a:buFont typeface="Arial" panose="020B0604020202020204" pitchFamily="34" charset="0"/>
              <a:buChar cha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646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marL="742950" indent="-28575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vl5pPr marL="2057400" indent="-228600">
              <a:buFont typeface="Arial" panose="020B0604020202020204" pitchFamily="34" charset="0"/>
              <a:buChar cha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96FCB89-FA9C-434F-9C72-2042E4096131}" type="datetime1">
              <a:rPr lang="en-US" smtClean="0"/>
              <a:t>7/1/24</a:t>
            </a:fld>
            <a:endParaRPr lang="en-US"/>
          </a:p>
        </p:txBody>
      </p:sp>
      <p:sp>
        <p:nvSpPr>
          <p:cNvPr id="9" name="Slide Number Placeholder 8"/>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1605973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F902ACF-4878-4D90-845F-40E112E225A3}" type="datetime1">
              <a:rPr lang="en-US" smtClean="0"/>
              <a:t>7/1/24</a:t>
            </a:fld>
            <a:endParaRPr lang="en-US"/>
          </a:p>
        </p:txBody>
      </p:sp>
      <p:sp>
        <p:nvSpPr>
          <p:cNvPr id="5" name="Slide Number Placeholder 4"/>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24629854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ABDAB9-0BE7-4C7E-9821-FA55B38264DA}" type="datetime1">
              <a:rPr lang="en-US" smtClean="0"/>
              <a:t>7/1/24</a:t>
            </a:fld>
            <a:endParaRPr lang="en-US"/>
          </a:p>
        </p:txBody>
      </p:sp>
      <p:sp>
        <p:nvSpPr>
          <p:cNvPr id="4" name="Slide Number Placeholder 3"/>
          <p:cNvSpPr>
            <a:spLocks noGrp="1"/>
          </p:cNvSpPr>
          <p:nvPr>
            <p:ph type="sldNum" sz="quarter" idx="12"/>
          </p:nvPr>
        </p:nvSpPr>
        <p:spPr/>
        <p:txBody>
          <a:bodyPr/>
          <a:lstStyle/>
          <a:p>
            <a:fld id="{3687BEAF-6B68-46DD-A874-7A95F0DB4145}" type="slidenum">
              <a:rPr lang="en-US" smtClean="0"/>
              <a:t>‹#›</a:t>
            </a:fld>
            <a:endParaRPr lang="en-US"/>
          </a:p>
        </p:txBody>
      </p:sp>
      <p:sp>
        <p:nvSpPr>
          <p:cNvPr id="3" name="Rectangle 2"/>
          <p:cNvSpPr/>
          <p:nvPr userDrawn="1"/>
        </p:nvSpPr>
        <p:spPr>
          <a:xfrm>
            <a:off x="0" y="-1386"/>
            <a:ext cx="9144000" cy="16015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323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717550"/>
          </a:xfrm>
        </p:spPr>
        <p:txBody>
          <a:bodyPr anchor="b">
            <a:normAutofit/>
          </a:bodyPr>
          <a:lstStyle>
            <a:lvl1pPr algn="ctr">
              <a:defRPr sz="3200" b="1"/>
            </a:lvl1pPr>
          </a:lstStyle>
          <a:p>
            <a:r>
              <a:rPr lang="en-US"/>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3200"/>
            </a:lvl1pPr>
            <a:lvl2pPr marL="742950" indent="-285750">
              <a:buFont typeface="Arial" panose="020B0604020202020204" pitchFamily="34" charset="0"/>
              <a:buChar char="•"/>
              <a:defRPr sz="2800"/>
            </a:lvl2pPr>
            <a:lvl3pPr marL="1143000" indent="-228600">
              <a:buFont typeface="Arial" panose="020B0604020202020204" pitchFamily="34" charset="0"/>
              <a:buChar char="•"/>
              <a:defRPr sz="2400"/>
            </a:lvl3pPr>
            <a:lvl4pPr marL="1600200" indent="-228600">
              <a:buFont typeface="Arial" panose="020B0604020202020204" pitchFamily="34" charset="0"/>
              <a:buChar char="•"/>
              <a:defRPr sz="2000"/>
            </a:lvl4pPr>
            <a:lvl5pPr marL="2057400" indent="-2286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525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73BAA77-2CC9-4C2E-B83E-43CD22F0D289}"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33206975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523999"/>
            <a:ext cx="5486400" cy="3203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FEC32EE-5C05-4494-B963-F53537BAA66A}" type="datetime1">
              <a:rPr lang="en-US" smtClean="0"/>
              <a:t>7/1/24</a:t>
            </a:fld>
            <a:endParaRPr lang="en-US"/>
          </a:p>
        </p:txBody>
      </p:sp>
      <p:sp>
        <p:nvSpPr>
          <p:cNvPr id="7" name="Slide Number Placeholder 6"/>
          <p:cNvSpPr>
            <a:spLocks noGrp="1"/>
          </p:cNvSpPr>
          <p:nvPr>
            <p:ph type="sldNum" sz="quarter" idx="12"/>
          </p:nvPr>
        </p:nvSpPr>
        <p:spPr/>
        <p:txBody>
          <a:bodyPr/>
          <a:lstStyle/>
          <a:p>
            <a:fld id="{3687BEAF-6B68-46DD-A874-7A95F0DB4145}" type="slidenum">
              <a:rPr lang="en-US" smtClean="0"/>
              <a:t>‹#›</a:t>
            </a:fld>
            <a:endParaRPr lang="en-US"/>
          </a:p>
        </p:txBody>
      </p:sp>
    </p:spTree>
    <p:extLst>
      <p:ext uri="{BB962C8B-B14F-4D97-AF65-F5344CB8AC3E}">
        <p14:creationId xmlns:p14="http://schemas.microsoft.com/office/powerpoint/2010/main" val="4041895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22425A-BBF8-E76A-CDDB-94A501C3BB55}"/>
              </a:ext>
            </a:extLst>
          </p:cNvPr>
          <p:cNvPicPr>
            <a:picLocks noChangeAspect="1"/>
          </p:cNvPicPr>
          <p:nvPr userDrawn="1"/>
        </p:nvPicPr>
        <p:blipFill>
          <a:blip r:embed="rId13"/>
          <a:stretch>
            <a:fillRect/>
          </a:stretch>
        </p:blipFill>
        <p:spPr>
          <a:xfrm>
            <a:off x="0" y="-1"/>
            <a:ext cx="9189720" cy="1529561"/>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62400" y="6356350"/>
            <a:ext cx="2133600" cy="365125"/>
          </a:xfrm>
          <a:prstGeom prst="rect">
            <a:avLst/>
          </a:prstGeom>
        </p:spPr>
        <p:txBody>
          <a:bodyPr vert="horz" lIns="91440" tIns="45720" rIns="91440" bIns="45720" rtlCol="0" anchor="ctr"/>
          <a:lstStyle>
            <a:lvl1pPr algn="ctr">
              <a:defRPr sz="1200">
                <a:solidFill>
                  <a:schemeClr val="tx1"/>
                </a:solidFill>
                <a:latin typeface="Montserrat" panose="00000500000000000000" pitchFamily="2" charset="0"/>
                <a:cs typeface="Arial" panose="020B0604020202020204" pitchFamily="34" charset="0"/>
              </a:defRPr>
            </a:lvl1pPr>
          </a:lstStyle>
          <a:p>
            <a:fld id="{57FE4DB1-C10F-41B5-8902-71F6095E9915}" type="datetime1">
              <a:rPr lang="en-US" smtClean="0"/>
              <a:t>7/1/24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solidFill>
                <a:latin typeface="+mj-lt"/>
                <a:cs typeface="Arial" panose="020B0604020202020204" pitchFamily="34" charset="0"/>
              </a:defRPr>
            </a:lvl1pPr>
          </a:lstStyle>
          <a:p>
            <a:fld id="{3687BEAF-6B68-46DD-A874-7A95F0DB4145}" type="slidenum">
              <a:rPr lang="en-US" smtClean="0"/>
              <a:pPr/>
              <a:t>‹#›</a:t>
            </a:fld>
            <a:endParaRPr lang="en-US" dirty="0"/>
          </a:p>
        </p:txBody>
      </p:sp>
      <p:pic>
        <p:nvPicPr>
          <p:cNvPr id="11" name="Picture 10" descr="Shape&#10;&#10;Description automatically generated with medium confidence">
            <a:extLst>
              <a:ext uri="{FF2B5EF4-FFF2-40B4-BE49-F238E27FC236}">
                <a16:creationId xmlns:a16="http://schemas.microsoft.com/office/drawing/2014/main" id="{9574ED07-78B1-53AD-CD55-1C388C23B7C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1" y="6204412"/>
            <a:ext cx="2133600" cy="517063"/>
          </a:xfrm>
          <a:prstGeom prst="rect">
            <a:avLst/>
          </a:prstGeom>
        </p:spPr>
      </p:pic>
    </p:spTree>
    <p:extLst>
      <p:ext uri="{BB962C8B-B14F-4D97-AF65-F5344CB8AC3E}">
        <p14:creationId xmlns:p14="http://schemas.microsoft.com/office/powerpoint/2010/main" val="17417289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fade/>
  </p:transition>
  <p:hf sldNum="0" hdr="0" ftr="0" dt="0"/>
  <p:txStyles>
    <p:titleStyle>
      <a:lvl1pPr algn="ctr" defTabSz="914400" rtl="0" eaLnBrk="1" latinLnBrk="0" hangingPunct="1">
        <a:spcBef>
          <a:spcPct val="0"/>
        </a:spcBef>
        <a:buNone/>
        <a:defRPr sz="4000" b="1" kern="1200">
          <a:solidFill>
            <a:schemeClr val="tx1"/>
          </a:solidFill>
          <a:latin typeface="Montserrat" panose="00000500000000000000" pitchFamily="2"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1pPr>
      <a:lvl2pPr marL="914400" indent="-457200" algn="l" defTabSz="914400" rtl="0" eaLnBrk="1" latinLnBrk="0" hangingPunct="1">
        <a:spcBef>
          <a:spcPct val="20000"/>
        </a:spcBef>
        <a:buFont typeface="Arial" panose="020B0604020202020204" pitchFamily="34" charset="0"/>
        <a:buChar char="•"/>
        <a:defRPr sz="28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2pPr>
      <a:lvl3pPr marL="1257300" indent="-342900" algn="l" defTabSz="914400" rtl="0" eaLnBrk="1" latinLnBrk="0" hangingPunct="1">
        <a:spcBef>
          <a:spcPct val="20000"/>
        </a:spcBef>
        <a:buFont typeface="Arial" panose="020B0604020202020204" pitchFamily="34" charset="0"/>
        <a:buChar char="•"/>
        <a:defRPr sz="24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3pPr>
      <a:lvl4pPr marL="17145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4pPr>
      <a:lvl5pPr marL="2171700" indent="-342900" algn="l" defTabSz="914400" rtl="0" eaLnBrk="1" latinLnBrk="0" hangingPunct="1">
        <a:spcBef>
          <a:spcPct val="20000"/>
        </a:spcBef>
        <a:buFont typeface="Arial" panose="020B0604020202020204" pitchFamily="34" charset="0"/>
        <a:buChar char="•"/>
        <a:defRPr sz="2000" kern="1200">
          <a:solidFill>
            <a:schemeClr val="tx1"/>
          </a:solidFill>
          <a:latin typeface="Source Serif Pro" panose="02040603050405020204" pitchFamily="18" charset="0"/>
          <a:ea typeface="Source Serif Pro" panose="02040603050405020204" pitchFamily="18" charset="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8153400" cy="1470025"/>
          </a:xfrm>
        </p:spPr>
        <p:txBody>
          <a:bodyPr>
            <a:normAutofit fontScale="90000"/>
          </a:bodyPr>
          <a:lstStyle/>
          <a:p>
            <a:r>
              <a:rPr lang="en-US" dirty="0"/>
              <a:t>IT 3123</a:t>
            </a:r>
            <a:br>
              <a:rPr lang="en-US" dirty="0"/>
            </a:br>
            <a:r>
              <a:rPr lang="en-US" dirty="0"/>
              <a:t>Hardware and Software Concepts</a:t>
            </a:r>
          </a:p>
        </p:txBody>
      </p:sp>
      <p:sp>
        <p:nvSpPr>
          <p:cNvPr id="3" name="Subtitle 2"/>
          <p:cNvSpPr>
            <a:spLocks noGrp="1"/>
          </p:cNvSpPr>
          <p:nvPr>
            <p:ph type="subTitle" idx="1"/>
          </p:nvPr>
        </p:nvSpPr>
        <p:spPr/>
        <p:txBody>
          <a:bodyPr/>
          <a:lstStyle/>
          <a:p>
            <a:r>
              <a:rPr lang="en-US" dirty="0"/>
              <a:t>Virtualization</a:t>
            </a:r>
            <a:br>
              <a:rPr lang="en-US" dirty="0"/>
            </a:br>
            <a:r>
              <a:rPr lang="en-US" dirty="0"/>
              <a:t>Database Systems</a:t>
            </a:r>
          </a:p>
        </p:txBody>
      </p:sp>
      <p:grpSp>
        <p:nvGrpSpPr>
          <p:cNvPr id="4" name="Group 5">
            <a:extLst>
              <a:ext uri="{FF2B5EF4-FFF2-40B4-BE49-F238E27FC236}">
                <a16:creationId xmlns:a16="http://schemas.microsoft.com/office/drawing/2014/main" id="{70D8C064-1CA3-4C25-7F82-CD093C8EE46A}"/>
              </a:ext>
              <a:ext uri="{C183D7F6-B498-43B3-948B-1728B52AA6E4}">
                <adec:decorative xmlns:adec="http://schemas.microsoft.com/office/drawing/2017/decorative" val="1"/>
              </a:ext>
            </a:extLst>
          </p:cNvPr>
          <p:cNvGrpSpPr>
            <a:grpSpLocks/>
          </p:cNvGrpSpPr>
          <p:nvPr/>
        </p:nvGrpSpPr>
        <p:grpSpPr bwMode="auto">
          <a:xfrm>
            <a:off x="9753600" y="4917220"/>
            <a:ext cx="3352800" cy="690265"/>
            <a:chOff x="417" y="2785"/>
            <a:chExt cx="1934" cy="371"/>
          </a:xfrm>
          <a:solidFill>
            <a:schemeClr val="bg1"/>
          </a:solidFill>
        </p:grpSpPr>
        <p:pic>
          <p:nvPicPr>
            <p:cNvPr id="5" name="Picture 6" descr="microphone">
              <a:extLst>
                <a:ext uri="{FF2B5EF4-FFF2-40B4-BE49-F238E27FC236}">
                  <a16:creationId xmlns:a16="http://schemas.microsoft.com/office/drawing/2014/main" id="{5B09BBA7-A518-A9A6-AFAB-B2D4D680549C}"/>
                </a:ext>
              </a:extLst>
            </p:cNvPr>
            <p:cNvPicPr>
              <a:picLocks noChangeAspect="1" noChangeArrowheads="1"/>
            </p:cNvPicPr>
            <p:nvPr/>
          </p:nvPicPr>
          <p:blipFill>
            <a:blip r:embed="rId3" cstate="print"/>
            <a:srcRect/>
            <a:stretch>
              <a:fillRect/>
            </a:stretch>
          </p:blipFill>
          <p:spPr bwMode="auto">
            <a:xfrm>
              <a:off x="417" y="2785"/>
              <a:ext cx="303" cy="328"/>
            </a:xfrm>
            <a:prstGeom prst="rect">
              <a:avLst/>
            </a:prstGeom>
            <a:grpFill/>
            <a:ln w="9525">
              <a:noFill/>
              <a:miter lim="800000"/>
              <a:headEnd/>
              <a:tailEnd/>
            </a:ln>
          </p:spPr>
        </p:pic>
        <p:sp>
          <p:nvSpPr>
            <p:cNvPr id="6" name="Text Box 7">
              <a:extLst>
                <a:ext uri="{FF2B5EF4-FFF2-40B4-BE49-F238E27FC236}">
                  <a16:creationId xmlns:a16="http://schemas.microsoft.com/office/drawing/2014/main" id="{926A3F88-712A-3F66-2F5A-39B8024332F9}"/>
                </a:ext>
              </a:extLst>
            </p:cNvPr>
            <p:cNvSpPr txBox="1">
              <a:spLocks noChangeArrowheads="1"/>
            </p:cNvSpPr>
            <p:nvPr/>
          </p:nvSpPr>
          <p:spPr bwMode="auto">
            <a:xfrm>
              <a:off x="683" y="2785"/>
              <a:ext cx="1668" cy="371"/>
            </a:xfrm>
            <a:prstGeom prst="rect">
              <a:avLst/>
            </a:prstGeom>
            <a:grpFill/>
            <a:ln w="9525" algn="ctr">
              <a:noFill/>
              <a:miter lim="800000"/>
              <a:headEnd/>
              <a:tailEnd/>
            </a:ln>
          </p:spPr>
          <p:txBody>
            <a:bodyPr lIns="74706" tIns="37353" rIns="74706" bIns="37353">
              <a:spAutoFit/>
            </a:bodyPr>
            <a:lstStyle/>
            <a:p>
              <a:pPr defTabSz="1194812">
                <a:spcBef>
                  <a:spcPct val="50000"/>
                </a:spcBef>
              </a:pPr>
              <a:r>
                <a:rPr lang="en-US" sz="2000" dirty="0">
                  <a:latin typeface="Comic Sans MS" pitchFamily="66" charset="0"/>
                </a:rPr>
                <a:t>Notice: This session is being recorded.</a:t>
              </a:r>
            </a:p>
          </p:txBody>
        </p:sp>
      </p:grpSp>
    </p:spTree>
    <p:extLst>
      <p:ext uri="{BB962C8B-B14F-4D97-AF65-F5344CB8AC3E}">
        <p14:creationId xmlns:p14="http://schemas.microsoft.com/office/powerpoint/2010/main" val="30955762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Advantages of Type II Virtualization</a:t>
            </a:r>
          </a:p>
        </p:txBody>
      </p:sp>
      <p:sp>
        <p:nvSpPr>
          <p:cNvPr id="3" name="Content Placeholder 2"/>
          <p:cNvSpPr>
            <a:spLocks noGrp="1"/>
          </p:cNvSpPr>
          <p:nvPr>
            <p:ph idx="1"/>
          </p:nvPr>
        </p:nvSpPr>
        <p:spPr>
          <a:xfrm>
            <a:off x="647449" y="1600200"/>
            <a:ext cx="7849102" cy="4346295"/>
          </a:xfrm>
        </p:spPr>
        <p:txBody>
          <a:bodyPr>
            <a:normAutofit fontScale="92500" lnSpcReduction="10000"/>
          </a:bodyPr>
          <a:lstStyle/>
          <a:p>
            <a:r>
              <a:rPr lang="en-US" dirty="0"/>
              <a:t>When most applications are for the underlying OS, they can run without the overhead of virtualization.</a:t>
            </a:r>
          </a:p>
          <a:p>
            <a:r>
              <a:rPr lang="en-US" dirty="0"/>
              <a:t>The same hardware can still support other operating systems and applications that require them.</a:t>
            </a:r>
          </a:p>
          <a:p>
            <a:r>
              <a:rPr lang="en-US" dirty="0"/>
              <a:t>Example: A computer running Windows 11 also needs access to Windows XP, MS-DOS, or Linux applications.</a:t>
            </a:r>
          </a:p>
          <a:p>
            <a:r>
              <a:rPr lang="en-US" dirty="0"/>
              <a:t>Works best when the guest operating systems are lightly or infrequently used.</a:t>
            </a:r>
          </a:p>
        </p:txBody>
      </p:sp>
    </p:spTree>
    <p:extLst>
      <p:ext uri="{BB962C8B-B14F-4D97-AF65-F5344CB8AC3E}">
        <p14:creationId xmlns:p14="http://schemas.microsoft.com/office/powerpoint/2010/main" val="2143639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 I (Native) Virtualization</a:t>
            </a:r>
          </a:p>
        </p:txBody>
      </p:sp>
      <p:sp>
        <p:nvSpPr>
          <p:cNvPr id="24" name="Content Placeholder 23"/>
          <p:cNvSpPr>
            <a:spLocks noGrp="1"/>
          </p:cNvSpPr>
          <p:nvPr>
            <p:ph idx="1"/>
          </p:nvPr>
        </p:nvSpPr>
        <p:spPr>
          <a:xfrm>
            <a:off x="457200" y="1600201"/>
            <a:ext cx="8382000" cy="1295400"/>
          </a:xfrm>
        </p:spPr>
        <p:txBody>
          <a:bodyPr>
            <a:noAutofit/>
          </a:bodyPr>
          <a:lstStyle/>
          <a:p>
            <a:r>
              <a:rPr lang="en-US" sz="2400" dirty="0"/>
              <a:t>Hypervisor (Virtual Machine Manager) runs as the operating system for the hardware.</a:t>
            </a:r>
          </a:p>
          <a:p>
            <a:r>
              <a:rPr lang="en-US" sz="2400" dirty="0"/>
              <a:t>Simulates (virtualizes) two or more computers, each of which can run its own operating system.</a:t>
            </a:r>
          </a:p>
        </p:txBody>
      </p:sp>
      <p:sp>
        <p:nvSpPr>
          <p:cNvPr id="17" name="TextBox 16"/>
          <p:cNvSpPr txBox="1"/>
          <p:nvPr/>
        </p:nvSpPr>
        <p:spPr>
          <a:xfrm>
            <a:off x="1752600" y="5554607"/>
            <a:ext cx="5943600" cy="369332"/>
          </a:xfrm>
          <a:prstGeom prst="rect">
            <a:avLst/>
          </a:prstGeom>
          <a:solidFill>
            <a:srgbClr val="CC3300"/>
          </a:solidFill>
          <a:ln>
            <a:solidFill>
              <a:schemeClr val="tx1"/>
            </a:solidFill>
          </a:ln>
        </p:spPr>
        <p:txBody>
          <a:bodyPr wrap="square" rtlCol="0">
            <a:spAutoFit/>
          </a:bodyPr>
          <a:lstStyle/>
          <a:p>
            <a:r>
              <a:rPr lang="en-US" b="0" dirty="0">
                <a:latin typeface="+mj-lt"/>
              </a:rPr>
              <a:t>Physical Hardware</a:t>
            </a:r>
          </a:p>
        </p:txBody>
      </p:sp>
      <p:sp>
        <p:nvSpPr>
          <p:cNvPr id="15" name="TextBox 14"/>
          <p:cNvSpPr txBox="1"/>
          <p:nvPr/>
        </p:nvSpPr>
        <p:spPr>
          <a:xfrm>
            <a:off x="1752600" y="5167441"/>
            <a:ext cx="5943600" cy="369332"/>
          </a:xfrm>
          <a:prstGeom prst="rect">
            <a:avLst/>
          </a:prstGeom>
          <a:solidFill>
            <a:srgbClr val="D45406"/>
          </a:solidFill>
          <a:ln>
            <a:solidFill>
              <a:schemeClr val="tx1"/>
            </a:solidFill>
          </a:ln>
        </p:spPr>
        <p:txBody>
          <a:bodyPr wrap="square" rtlCol="0">
            <a:spAutoFit/>
          </a:bodyPr>
          <a:lstStyle/>
          <a:p>
            <a:pPr algn="l"/>
            <a:r>
              <a:rPr lang="en-US" b="0" dirty="0">
                <a:latin typeface="+mj-lt"/>
              </a:rPr>
              <a:t>Hypervisor / VMM</a:t>
            </a:r>
          </a:p>
        </p:txBody>
      </p:sp>
      <p:sp>
        <p:nvSpPr>
          <p:cNvPr id="21" name="TextBox 20"/>
          <p:cNvSpPr txBox="1"/>
          <p:nvPr/>
        </p:nvSpPr>
        <p:spPr>
          <a:xfrm>
            <a:off x="6019800" y="5371578"/>
            <a:ext cx="1676400" cy="369332"/>
          </a:xfrm>
          <a:prstGeom prst="rect">
            <a:avLst/>
          </a:prstGeom>
          <a:solidFill>
            <a:schemeClr val="accent6">
              <a:lumMod val="40000"/>
              <a:lumOff val="60000"/>
            </a:schemeClr>
          </a:solidFill>
          <a:ln>
            <a:solidFill>
              <a:schemeClr val="tx1"/>
            </a:solidFill>
          </a:ln>
        </p:spPr>
        <p:txBody>
          <a:bodyPr wrap="square" rtlCol="0">
            <a:spAutoFit/>
          </a:bodyPr>
          <a:lstStyle/>
          <a:p>
            <a:r>
              <a:rPr lang="en-US" sz="1800" dirty="0">
                <a:latin typeface="+mj-lt"/>
              </a:rPr>
              <a:t>Firmware</a:t>
            </a:r>
          </a:p>
        </p:txBody>
      </p:sp>
      <p:grpSp>
        <p:nvGrpSpPr>
          <p:cNvPr id="3" name="Group 2">
            <a:extLst>
              <a:ext uri="{C183D7F6-B498-43B3-948B-1728B52AA6E4}">
                <adec:decorative xmlns:adec="http://schemas.microsoft.com/office/drawing/2017/decorative" val="1"/>
              </a:ext>
            </a:extLst>
          </p:cNvPr>
          <p:cNvGrpSpPr/>
          <p:nvPr/>
        </p:nvGrpSpPr>
        <p:grpSpPr>
          <a:xfrm>
            <a:off x="1864360" y="3319551"/>
            <a:ext cx="1676400" cy="1837730"/>
            <a:chOff x="1524000" y="2886670"/>
            <a:chExt cx="1676400" cy="1837730"/>
          </a:xfrm>
        </p:grpSpPr>
        <p:sp>
          <p:nvSpPr>
            <p:cNvPr id="14" name="TextBox 13"/>
            <p:cNvSpPr txBox="1"/>
            <p:nvPr/>
          </p:nvSpPr>
          <p:spPr>
            <a:xfrm>
              <a:off x="1524000" y="2886670"/>
              <a:ext cx="1676400" cy="923330"/>
            </a:xfrm>
            <a:prstGeom prst="rect">
              <a:avLst/>
            </a:prstGeom>
            <a:solidFill>
              <a:srgbClr val="FFCC66"/>
            </a:solidFill>
            <a:ln>
              <a:solidFill>
                <a:schemeClr val="tx1"/>
              </a:solidFill>
            </a:ln>
          </p:spPr>
          <p:txBody>
            <a:bodyPr wrap="square" rtlCol="0">
              <a:spAutoFit/>
            </a:bodyPr>
            <a:lstStyle/>
            <a:p>
              <a:r>
                <a:rPr lang="en-US" b="0" dirty="0">
                  <a:latin typeface="+mj-lt"/>
                </a:rPr>
                <a:t>User Applications and Utilities</a:t>
              </a:r>
            </a:p>
          </p:txBody>
        </p:sp>
        <p:sp>
          <p:nvSpPr>
            <p:cNvPr id="12" name="TextBox 11"/>
            <p:cNvSpPr txBox="1"/>
            <p:nvPr/>
          </p:nvSpPr>
          <p:spPr>
            <a:xfrm>
              <a:off x="1524000" y="3801070"/>
              <a:ext cx="1676400" cy="923330"/>
            </a:xfrm>
            <a:prstGeom prst="rect">
              <a:avLst/>
            </a:prstGeom>
            <a:solidFill>
              <a:srgbClr val="FFC000"/>
            </a:solidFill>
            <a:ln>
              <a:solidFill>
                <a:schemeClr val="tx1"/>
              </a:solidFill>
            </a:ln>
          </p:spPr>
          <p:txBody>
            <a:bodyPr wrap="square" rtlCol="0">
              <a:spAutoFit/>
            </a:bodyPr>
            <a:lstStyle/>
            <a:p>
              <a:r>
                <a:rPr lang="en-US" b="0" dirty="0">
                  <a:latin typeface="+mj-lt"/>
                </a:rPr>
                <a:t>Guest OS</a:t>
              </a:r>
              <a:br>
                <a:rPr lang="en-US" b="0" dirty="0">
                  <a:latin typeface="+mj-lt"/>
                </a:rPr>
              </a:br>
              <a:r>
                <a:rPr lang="en-US" b="0" dirty="0">
                  <a:latin typeface="+mj-lt"/>
                </a:rPr>
                <a:t>(Windows Server)</a:t>
              </a:r>
            </a:p>
          </p:txBody>
        </p:sp>
      </p:grpSp>
      <p:grpSp>
        <p:nvGrpSpPr>
          <p:cNvPr id="16" name="Group 15">
            <a:extLst>
              <a:ext uri="{C183D7F6-B498-43B3-948B-1728B52AA6E4}">
                <adec:decorative xmlns:adec="http://schemas.microsoft.com/office/drawing/2017/decorative" val="1"/>
              </a:ext>
            </a:extLst>
          </p:cNvPr>
          <p:cNvGrpSpPr/>
          <p:nvPr/>
        </p:nvGrpSpPr>
        <p:grpSpPr>
          <a:xfrm>
            <a:off x="3921760" y="3318321"/>
            <a:ext cx="1676400" cy="1837730"/>
            <a:chOff x="1524000" y="2886670"/>
            <a:chExt cx="1676400" cy="1837730"/>
          </a:xfrm>
        </p:grpSpPr>
        <p:sp>
          <p:nvSpPr>
            <p:cNvPr id="18" name="TextBox 17"/>
            <p:cNvSpPr txBox="1"/>
            <p:nvPr/>
          </p:nvSpPr>
          <p:spPr>
            <a:xfrm>
              <a:off x="1524000" y="2886670"/>
              <a:ext cx="1676400" cy="923330"/>
            </a:xfrm>
            <a:prstGeom prst="rect">
              <a:avLst/>
            </a:prstGeom>
            <a:solidFill>
              <a:srgbClr val="FFCC66"/>
            </a:solidFill>
            <a:ln>
              <a:solidFill>
                <a:schemeClr val="tx1"/>
              </a:solidFill>
            </a:ln>
          </p:spPr>
          <p:txBody>
            <a:bodyPr wrap="square" rtlCol="0">
              <a:spAutoFit/>
            </a:bodyPr>
            <a:lstStyle/>
            <a:p>
              <a:r>
                <a:rPr lang="en-US" b="0" dirty="0">
                  <a:latin typeface="+mj-lt"/>
                </a:rPr>
                <a:t>User Applications and Utilities</a:t>
              </a:r>
            </a:p>
          </p:txBody>
        </p:sp>
        <p:sp>
          <p:nvSpPr>
            <p:cNvPr id="19" name="TextBox 18"/>
            <p:cNvSpPr txBox="1"/>
            <p:nvPr/>
          </p:nvSpPr>
          <p:spPr>
            <a:xfrm>
              <a:off x="1524000" y="3801070"/>
              <a:ext cx="1676400" cy="923330"/>
            </a:xfrm>
            <a:prstGeom prst="rect">
              <a:avLst/>
            </a:prstGeom>
            <a:solidFill>
              <a:srgbClr val="FFC000"/>
            </a:solidFill>
            <a:ln>
              <a:solidFill>
                <a:schemeClr val="tx1"/>
              </a:solidFill>
            </a:ln>
          </p:spPr>
          <p:txBody>
            <a:bodyPr wrap="square" rtlCol="0">
              <a:spAutoFit/>
            </a:bodyPr>
            <a:lstStyle/>
            <a:p>
              <a:r>
                <a:rPr lang="en-US" b="0" dirty="0">
                  <a:latin typeface="+mj-lt"/>
                </a:rPr>
                <a:t>Guest OS</a:t>
              </a:r>
              <a:br>
                <a:rPr lang="en-US" b="0" dirty="0">
                  <a:latin typeface="+mj-lt"/>
                </a:rPr>
              </a:br>
              <a:r>
                <a:rPr lang="en-US" b="0" dirty="0">
                  <a:latin typeface="+mj-lt"/>
                </a:rPr>
                <a:t>(Windows Server)</a:t>
              </a:r>
            </a:p>
          </p:txBody>
        </p:sp>
      </p:grpSp>
      <p:grpSp>
        <p:nvGrpSpPr>
          <p:cNvPr id="20" name="Group 19">
            <a:extLst>
              <a:ext uri="{C183D7F6-B498-43B3-948B-1728B52AA6E4}">
                <adec:decorative xmlns:adec="http://schemas.microsoft.com/office/drawing/2017/decorative" val="1"/>
              </a:ext>
            </a:extLst>
          </p:cNvPr>
          <p:cNvGrpSpPr/>
          <p:nvPr/>
        </p:nvGrpSpPr>
        <p:grpSpPr>
          <a:xfrm>
            <a:off x="5902960" y="3318321"/>
            <a:ext cx="1676400" cy="1837730"/>
            <a:chOff x="1524000" y="2886670"/>
            <a:chExt cx="1676400" cy="1837730"/>
          </a:xfrm>
        </p:grpSpPr>
        <p:sp>
          <p:nvSpPr>
            <p:cNvPr id="22" name="TextBox 21"/>
            <p:cNvSpPr txBox="1"/>
            <p:nvPr/>
          </p:nvSpPr>
          <p:spPr>
            <a:xfrm>
              <a:off x="1524000" y="2886670"/>
              <a:ext cx="1676400" cy="923330"/>
            </a:xfrm>
            <a:prstGeom prst="rect">
              <a:avLst/>
            </a:prstGeom>
            <a:solidFill>
              <a:srgbClr val="FFCC66"/>
            </a:solidFill>
            <a:ln>
              <a:solidFill>
                <a:schemeClr val="tx1"/>
              </a:solidFill>
            </a:ln>
          </p:spPr>
          <p:txBody>
            <a:bodyPr wrap="square" rtlCol="0">
              <a:spAutoFit/>
            </a:bodyPr>
            <a:lstStyle/>
            <a:p>
              <a:r>
                <a:rPr lang="en-US" b="0" dirty="0">
                  <a:latin typeface="+mj-lt"/>
                </a:rPr>
                <a:t>User Applications and Utilities</a:t>
              </a:r>
            </a:p>
          </p:txBody>
        </p:sp>
        <p:sp>
          <p:nvSpPr>
            <p:cNvPr id="25" name="TextBox 24"/>
            <p:cNvSpPr txBox="1"/>
            <p:nvPr/>
          </p:nvSpPr>
          <p:spPr>
            <a:xfrm>
              <a:off x="1524000" y="3801070"/>
              <a:ext cx="1676400" cy="923330"/>
            </a:xfrm>
            <a:prstGeom prst="rect">
              <a:avLst/>
            </a:prstGeom>
            <a:solidFill>
              <a:srgbClr val="FFC000"/>
            </a:solidFill>
            <a:ln>
              <a:solidFill>
                <a:schemeClr val="tx1"/>
              </a:solidFill>
            </a:ln>
          </p:spPr>
          <p:txBody>
            <a:bodyPr wrap="square" rtlCol="0">
              <a:spAutoFit/>
            </a:bodyPr>
            <a:lstStyle/>
            <a:p>
              <a:r>
                <a:rPr lang="en-US" b="0" dirty="0">
                  <a:latin typeface="+mj-lt"/>
                </a:rPr>
                <a:t>Guest OS</a:t>
              </a:r>
              <a:br>
                <a:rPr lang="en-US" b="0" dirty="0">
                  <a:latin typeface="+mj-lt"/>
                </a:rPr>
              </a:br>
              <a:r>
                <a:rPr lang="en-US" b="0" dirty="0">
                  <a:latin typeface="+mj-lt"/>
                </a:rPr>
                <a:t>(Red Hat Linux)</a:t>
              </a:r>
            </a:p>
          </p:txBody>
        </p:sp>
      </p:grpSp>
    </p:spTree>
    <p:extLst>
      <p:ext uri="{BB962C8B-B14F-4D97-AF65-F5344CB8AC3E}">
        <p14:creationId xmlns:p14="http://schemas.microsoft.com/office/powerpoint/2010/main" val="1949590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xEl>
                                              <p:pRg st="1" end="1"/>
                                            </p:txEl>
                                          </p:spTgt>
                                        </p:tgtEl>
                                        <p:attrNameLst>
                                          <p:attrName>style.visibility</p:attrName>
                                        </p:attrNameLst>
                                      </p:cBhvr>
                                      <p:to>
                                        <p:strVal val="visible"/>
                                      </p:to>
                                    </p:set>
                                    <p:animEffect transition="in" filter="fade">
                                      <p:cBhvr>
                                        <p:cTn id="7" dur="500"/>
                                        <p:tgtEl>
                                          <p:spTgt spid="2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Advantages of Type I Virtualization</a:t>
            </a:r>
          </a:p>
        </p:txBody>
      </p:sp>
      <p:sp>
        <p:nvSpPr>
          <p:cNvPr id="3" name="Content Placeholder 2"/>
          <p:cNvSpPr>
            <a:spLocks noGrp="1"/>
          </p:cNvSpPr>
          <p:nvPr>
            <p:ph idx="1"/>
          </p:nvPr>
        </p:nvSpPr>
        <p:spPr/>
        <p:txBody>
          <a:bodyPr/>
          <a:lstStyle/>
          <a:p>
            <a:r>
              <a:rPr lang="en-US" dirty="0"/>
              <a:t>Potentially more efficient because one less layer of software is needed.</a:t>
            </a:r>
          </a:p>
          <a:p>
            <a:r>
              <a:rPr lang="en-US" dirty="0"/>
              <a:t>A single hardware platform can support several operating systems, alike or different.</a:t>
            </a:r>
          </a:p>
        </p:txBody>
      </p:sp>
    </p:spTree>
    <p:extLst>
      <p:ext uri="{BB962C8B-B14F-4D97-AF65-F5344CB8AC3E}">
        <p14:creationId xmlns:p14="http://schemas.microsoft.com/office/powerpoint/2010/main" val="4051237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Terminology</a:t>
            </a:r>
          </a:p>
        </p:txBody>
      </p:sp>
      <p:sp>
        <p:nvSpPr>
          <p:cNvPr id="3" name="Content Placeholder 2"/>
          <p:cNvSpPr>
            <a:spLocks noGrp="1"/>
          </p:cNvSpPr>
          <p:nvPr>
            <p:ph idx="1"/>
          </p:nvPr>
        </p:nvSpPr>
        <p:spPr>
          <a:xfrm>
            <a:off x="723775" y="1600200"/>
            <a:ext cx="7925302" cy="4346295"/>
          </a:xfrm>
        </p:spPr>
        <p:txBody>
          <a:bodyPr>
            <a:noAutofit/>
          </a:bodyPr>
          <a:lstStyle/>
          <a:p>
            <a:r>
              <a:rPr lang="en-US" dirty="0"/>
              <a:t>Virtual machine: A simulated physical computer, capable of running an operating system and applications.</a:t>
            </a:r>
          </a:p>
          <a:p>
            <a:r>
              <a:rPr lang="en-US" dirty="0"/>
              <a:t>Physical machine: The actual hardware.</a:t>
            </a:r>
          </a:p>
          <a:p>
            <a:pPr>
              <a:spcBef>
                <a:spcPts val="600"/>
              </a:spcBef>
            </a:pPr>
            <a:r>
              <a:rPr lang="en-US" dirty="0"/>
              <a:t>Hypervisor (virtual machine manager): Software that provides the simulation to enable one or more virtual machines.</a:t>
            </a:r>
          </a:p>
        </p:txBody>
      </p:sp>
    </p:spTree>
    <p:extLst>
      <p:ext uri="{BB962C8B-B14F-4D97-AF65-F5344CB8AC3E}">
        <p14:creationId xmlns:p14="http://schemas.microsoft.com/office/powerpoint/2010/main" val="167388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Terminology</a:t>
            </a:r>
            <a:r>
              <a:rPr lang="en-US" baseline="-25000" dirty="0"/>
              <a:t>2</a:t>
            </a:r>
          </a:p>
        </p:txBody>
      </p:sp>
      <p:sp>
        <p:nvSpPr>
          <p:cNvPr id="3" name="Content Placeholder 2"/>
          <p:cNvSpPr>
            <a:spLocks noGrp="1"/>
          </p:cNvSpPr>
          <p:nvPr>
            <p:ph idx="1"/>
          </p:nvPr>
        </p:nvSpPr>
        <p:spPr>
          <a:xfrm>
            <a:off x="723775" y="1600200"/>
            <a:ext cx="7925302" cy="4346295"/>
          </a:xfrm>
        </p:spPr>
        <p:txBody>
          <a:bodyPr>
            <a:noAutofit/>
          </a:bodyPr>
          <a:lstStyle/>
          <a:p>
            <a:pPr>
              <a:lnSpc>
                <a:spcPct val="120000"/>
              </a:lnSpc>
              <a:spcBef>
                <a:spcPts val="600"/>
              </a:spcBef>
            </a:pPr>
            <a:r>
              <a:rPr lang="en-US" dirty="0"/>
              <a:t>Host operating system: An operating system that runs directly on the hardware and supports a virtual machine manager.</a:t>
            </a:r>
          </a:p>
          <a:p>
            <a:pPr>
              <a:lnSpc>
                <a:spcPct val="120000"/>
              </a:lnSpc>
              <a:spcBef>
                <a:spcPts val="600"/>
              </a:spcBef>
            </a:pPr>
            <a:r>
              <a:rPr lang="en-US" dirty="0"/>
              <a:t>Guest operating system: An operating system running on a virtual machine.</a:t>
            </a:r>
          </a:p>
        </p:txBody>
      </p:sp>
    </p:spTree>
    <p:extLst>
      <p:ext uri="{BB962C8B-B14F-4D97-AF65-F5344CB8AC3E}">
        <p14:creationId xmlns:p14="http://schemas.microsoft.com/office/powerpoint/2010/main" val="4044965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Virtualization Software</a:t>
            </a:r>
          </a:p>
        </p:txBody>
      </p:sp>
      <p:sp>
        <p:nvSpPr>
          <p:cNvPr id="3" name="Content Placeholder 2"/>
          <p:cNvSpPr>
            <a:spLocks noGrp="1"/>
          </p:cNvSpPr>
          <p:nvPr>
            <p:ph idx="1"/>
          </p:nvPr>
        </p:nvSpPr>
        <p:spPr/>
        <p:txBody>
          <a:bodyPr>
            <a:normAutofit fontScale="92500" lnSpcReduction="10000"/>
          </a:bodyPr>
          <a:lstStyle/>
          <a:p>
            <a:pPr>
              <a:lnSpc>
                <a:spcPct val="110000"/>
              </a:lnSpc>
              <a:spcBef>
                <a:spcPts val="600"/>
              </a:spcBef>
            </a:pPr>
            <a:r>
              <a:rPr lang="en-US" dirty="0"/>
              <a:t>Xen: Open-source Type I virtualization.</a:t>
            </a:r>
          </a:p>
          <a:p>
            <a:pPr>
              <a:lnSpc>
                <a:spcPct val="110000"/>
              </a:lnSpc>
              <a:spcBef>
                <a:spcPts val="600"/>
              </a:spcBef>
            </a:pPr>
            <a:r>
              <a:rPr lang="en-US" dirty="0"/>
              <a:t>Citrix: Xen extensions and support.</a:t>
            </a:r>
          </a:p>
          <a:p>
            <a:pPr>
              <a:lnSpc>
                <a:spcPct val="110000"/>
              </a:lnSpc>
              <a:spcBef>
                <a:spcPts val="600"/>
              </a:spcBef>
            </a:pPr>
            <a:r>
              <a:rPr lang="en-US" dirty="0"/>
              <a:t>Oracle VirtualBox.</a:t>
            </a:r>
          </a:p>
          <a:p>
            <a:pPr>
              <a:lnSpc>
                <a:spcPct val="110000"/>
              </a:lnSpc>
              <a:spcBef>
                <a:spcPts val="600"/>
              </a:spcBef>
            </a:pPr>
            <a:r>
              <a:rPr lang="en-US" dirty="0"/>
              <a:t>VMware (several versions).</a:t>
            </a:r>
          </a:p>
          <a:p>
            <a:pPr>
              <a:lnSpc>
                <a:spcPct val="110000"/>
              </a:lnSpc>
              <a:spcBef>
                <a:spcPts val="600"/>
              </a:spcBef>
            </a:pPr>
            <a:r>
              <a:rPr lang="en-US" dirty="0"/>
              <a:t>Almost all have free offerings, mostly Type II.</a:t>
            </a:r>
          </a:p>
          <a:p>
            <a:pPr>
              <a:lnSpc>
                <a:spcPct val="110000"/>
              </a:lnSpc>
              <a:spcBef>
                <a:spcPts val="600"/>
              </a:spcBef>
            </a:pPr>
            <a:r>
              <a:rPr lang="en-US" dirty="0"/>
              <a:t>The free offerings generally omit advanced management features and may have other limitations.</a:t>
            </a:r>
          </a:p>
        </p:txBody>
      </p:sp>
    </p:spTree>
    <p:extLst>
      <p:ext uri="{BB962C8B-B14F-4D97-AF65-F5344CB8AC3E}">
        <p14:creationId xmlns:p14="http://schemas.microsoft.com/office/powerpoint/2010/main" val="423501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VMware ESX/</a:t>
            </a:r>
            <a:r>
              <a:rPr lang="en-US" dirty="0" err="1"/>
              <a:t>ESXi</a:t>
            </a:r>
            <a:endParaRPr lang="en-US" dirty="0"/>
          </a:p>
        </p:txBody>
      </p:sp>
      <p:sp>
        <p:nvSpPr>
          <p:cNvPr id="3" name="Content Placeholder 2"/>
          <p:cNvSpPr>
            <a:spLocks noGrp="1"/>
          </p:cNvSpPr>
          <p:nvPr>
            <p:ph idx="1"/>
          </p:nvPr>
        </p:nvSpPr>
        <p:spPr/>
        <p:txBody>
          <a:bodyPr>
            <a:normAutofit fontScale="92500" lnSpcReduction="20000"/>
          </a:bodyPr>
          <a:lstStyle/>
          <a:p>
            <a:r>
              <a:rPr lang="en-US" dirty="0"/>
              <a:t>ESX: Bare metal embedded hypervisor for server virtualization in an enterprise data center. Creates VM0 for a Linux based service console for management of hypervisor and other </a:t>
            </a:r>
            <a:r>
              <a:rPr lang="en-US" dirty="0" err="1"/>
              <a:t>VMs</a:t>
            </a:r>
            <a:r>
              <a:rPr lang="en-US" dirty="0"/>
              <a:t>.</a:t>
            </a:r>
          </a:p>
          <a:p>
            <a:r>
              <a:rPr lang="en-US" dirty="0" err="1"/>
              <a:t>vMotion</a:t>
            </a:r>
            <a:r>
              <a:rPr lang="en-US" dirty="0"/>
              <a:t> feature in ESX allows a live VM to move to another host. A copy of memory is sent to the new location and updated until the transfer.</a:t>
            </a:r>
          </a:p>
          <a:p>
            <a:r>
              <a:rPr lang="en-US" dirty="0" err="1"/>
              <a:t>ESXi</a:t>
            </a:r>
            <a:r>
              <a:rPr lang="en-US" dirty="0"/>
              <a:t>: Smaller footprint version of ESX. No service console.</a:t>
            </a:r>
          </a:p>
          <a:p>
            <a:r>
              <a:rPr lang="en-US" dirty="0"/>
              <a:t>Free download. Many features require </a:t>
            </a:r>
            <a:r>
              <a:rPr lang="en-US" dirty="0" err="1"/>
              <a:t>vCenter</a:t>
            </a:r>
            <a:r>
              <a:rPr lang="en-US" dirty="0"/>
              <a:t> license.</a:t>
            </a:r>
          </a:p>
        </p:txBody>
      </p:sp>
    </p:spTree>
    <p:extLst>
      <p:ext uri="{BB962C8B-B14F-4D97-AF65-F5344CB8AC3E}">
        <p14:creationId xmlns:p14="http://schemas.microsoft.com/office/powerpoint/2010/main" val="2850718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Planning: Virtualization Software</a:t>
            </a:r>
          </a:p>
        </p:txBody>
      </p:sp>
      <p:sp>
        <p:nvSpPr>
          <p:cNvPr id="3" name="Content Placeholder 2"/>
          <p:cNvSpPr>
            <a:spLocks noGrp="1"/>
          </p:cNvSpPr>
          <p:nvPr>
            <p:ph idx="1"/>
          </p:nvPr>
        </p:nvSpPr>
        <p:spPr/>
        <p:txBody>
          <a:bodyPr>
            <a:normAutofit/>
          </a:bodyPr>
          <a:lstStyle/>
          <a:p>
            <a:r>
              <a:rPr lang="en-US" dirty="0"/>
              <a:t>There are many products available.</a:t>
            </a:r>
          </a:p>
          <a:p>
            <a:r>
              <a:rPr lang="en-US" dirty="0"/>
              <a:t>The best product for an organization will depend on the nature of the organization.</a:t>
            </a:r>
          </a:p>
          <a:p>
            <a:r>
              <a:rPr lang="en-US" dirty="0"/>
              <a:t>Choice of virtualization software will drive other planning decisions.</a:t>
            </a:r>
          </a:p>
          <a:p>
            <a:r>
              <a:rPr lang="en-US" dirty="0"/>
              <a:t>Using multiple, different virtualization platforms multiplies complexity; a possible recipe for disaster.</a:t>
            </a:r>
          </a:p>
        </p:txBody>
      </p:sp>
    </p:spTree>
    <p:extLst>
      <p:ext uri="{BB962C8B-B14F-4D97-AF65-F5344CB8AC3E}">
        <p14:creationId xmlns:p14="http://schemas.microsoft.com/office/powerpoint/2010/main" val="50482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Applications</a:t>
            </a:r>
          </a:p>
        </p:txBody>
      </p:sp>
      <p:sp>
        <p:nvSpPr>
          <p:cNvPr id="3" name="Content Placeholder 2"/>
          <p:cNvSpPr>
            <a:spLocks noGrp="1"/>
          </p:cNvSpPr>
          <p:nvPr>
            <p:ph idx="1"/>
          </p:nvPr>
        </p:nvSpPr>
        <p:spPr/>
        <p:txBody>
          <a:bodyPr>
            <a:normAutofit fontScale="92500" lnSpcReduction="10000"/>
          </a:bodyPr>
          <a:lstStyle/>
          <a:p>
            <a:r>
              <a:rPr lang="en-US" dirty="0"/>
              <a:t>Are all applications supported in the selected virtual environment?  Which ones are not?</a:t>
            </a:r>
          </a:p>
          <a:p>
            <a:r>
              <a:rPr lang="en-US" dirty="0"/>
              <a:t>Application resources: Some resource-intensive applications and applications that require special hardware may not be good candidates for virtualization.</a:t>
            </a:r>
          </a:p>
          <a:p>
            <a:r>
              <a:rPr lang="en-US" dirty="0"/>
              <a:t>Domain controllers, DNS servers, etc.: Particularly for Type II virtualization, Active Directory domain controllers, DNS servers, etc. may need to be running to start the host operating systems.</a:t>
            </a:r>
          </a:p>
        </p:txBody>
      </p:sp>
    </p:spTree>
    <p:extLst>
      <p:ext uri="{BB962C8B-B14F-4D97-AF65-F5344CB8AC3E}">
        <p14:creationId xmlns:p14="http://schemas.microsoft.com/office/powerpoint/2010/main" val="1616304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Hardware</a:t>
            </a:r>
          </a:p>
        </p:txBody>
      </p:sp>
      <p:sp>
        <p:nvSpPr>
          <p:cNvPr id="3" name="Content Placeholder 2"/>
          <p:cNvSpPr>
            <a:spLocks noGrp="1"/>
          </p:cNvSpPr>
          <p:nvPr>
            <p:ph idx="1"/>
          </p:nvPr>
        </p:nvSpPr>
        <p:spPr/>
        <p:txBody>
          <a:bodyPr/>
          <a:lstStyle/>
          <a:p>
            <a:r>
              <a:rPr lang="en-US" dirty="0"/>
              <a:t>Physical hardware should have:</a:t>
            </a:r>
          </a:p>
          <a:p>
            <a:pPr lvl="1"/>
            <a:r>
              <a:rPr lang="en-US" dirty="0"/>
              <a:t>Fast, 64-bit CPUs</a:t>
            </a:r>
          </a:p>
          <a:p>
            <a:pPr lvl="1"/>
            <a:r>
              <a:rPr lang="en-US" dirty="0"/>
              <a:t>A </a:t>
            </a:r>
            <a:r>
              <a:rPr lang="en-US" i="1" dirty="0"/>
              <a:t>lot</a:t>
            </a:r>
            <a:r>
              <a:rPr lang="en-US" dirty="0"/>
              <a:t> of memory</a:t>
            </a:r>
          </a:p>
          <a:p>
            <a:pPr lvl="1"/>
            <a:r>
              <a:rPr lang="en-US" dirty="0"/>
              <a:t>Data center grade components.</a:t>
            </a:r>
          </a:p>
          <a:p>
            <a:r>
              <a:rPr lang="en-US" dirty="0"/>
              <a:t>Virtualization may mean retiring and replacing older servers.</a:t>
            </a:r>
          </a:p>
        </p:txBody>
      </p:sp>
    </p:spTree>
    <p:extLst>
      <p:ext uri="{BB962C8B-B14F-4D97-AF65-F5344CB8AC3E}">
        <p14:creationId xmlns:p14="http://schemas.microsoft.com/office/powerpoint/2010/main" val="3510989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Multiprogramming?</a:t>
            </a:r>
          </a:p>
        </p:txBody>
      </p:sp>
      <p:sp>
        <p:nvSpPr>
          <p:cNvPr id="3" name="Content Placeholder 2"/>
          <p:cNvSpPr>
            <a:spLocks noGrp="1"/>
          </p:cNvSpPr>
          <p:nvPr>
            <p:ph idx="1"/>
          </p:nvPr>
        </p:nvSpPr>
        <p:spPr/>
        <p:txBody>
          <a:bodyPr>
            <a:noAutofit/>
          </a:bodyPr>
          <a:lstStyle/>
          <a:p>
            <a:pPr>
              <a:spcBef>
                <a:spcPts val="200"/>
              </a:spcBef>
            </a:pPr>
            <a:r>
              <a:rPr lang="en-US" sz="2700" dirty="0"/>
              <a:t>Modern CPUs are very fast.</a:t>
            </a:r>
          </a:p>
          <a:p>
            <a:pPr>
              <a:spcBef>
                <a:spcPts val="200"/>
              </a:spcBef>
            </a:pPr>
            <a:r>
              <a:rPr lang="en-US" sz="2700" dirty="0"/>
              <a:t>In many server-class settings, the CPU is idle much of the time.</a:t>
            </a:r>
          </a:p>
          <a:p>
            <a:pPr>
              <a:spcBef>
                <a:spcPts val="200"/>
              </a:spcBef>
            </a:pPr>
            <a:r>
              <a:rPr lang="en-US" sz="2700" dirty="0"/>
              <a:t>Sometimes, we can make better use of the CPU by increasing the </a:t>
            </a:r>
            <a:r>
              <a:rPr lang="en-US" sz="2700" i="1" dirty="0"/>
              <a:t>degree of multiprogramming</a:t>
            </a:r>
            <a:r>
              <a:rPr lang="en-US" sz="2700" dirty="0"/>
              <a:t> (</a:t>
            </a:r>
            <a:r>
              <a:rPr lang="en-US" sz="2700" i="1" dirty="0"/>
              <a:t>i.e.</a:t>
            </a:r>
            <a:r>
              <a:rPr lang="en-US" sz="2700" dirty="0"/>
              <a:t> running more programs concurrently.)</a:t>
            </a:r>
          </a:p>
          <a:p>
            <a:pPr>
              <a:spcBef>
                <a:spcPts val="200"/>
              </a:spcBef>
            </a:pPr>
            <a:r>
              <a:rPr lang="en-US" sz="2700" dirty="0"/>
              <a:t>Sometimes we need to run different operating systems or more than one copy of an OS.</a:t>
            </a:r>
          </a:p>
          <a:p>
            <a:pPr>
              <a:spcBef>
                <a:spcPts val="200"/>
              </a:spcBef>
            </a:pPr>
            <a:r>
              <a:rPr lang="en-US" sz="2700" dirty="0"/>
              <a:t>That often means multiple computers; causing expense, complexity, and management problems.</a:t>
            </a:r>
          </a:p>
        </p:txBody>
      </p:sp>
    </p:spTree>
    <p:extLst>
      <p:ext uri="{BB962C8B-B14F-4D97-AF65-F5344CB8AC3E}">
        <p14:creationId xmlns:p14="http://schemas.microsoft.com/office/powerpoint/2010/main" val="2175517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Capacity</a:t>
            </a:r>
          </a:p>
        </p:txBody>
      </p:sp>
      <p:sp>
        <p:nvSpPr>
          <p:cNvPr id="3" name="Content Placeholder 2"/>
          <p:cNvSpPr>
            <a:spLocks noGrp="1"/>
          </p:cNvSpPr>
          <p:nvPr>
            <p:ph idx="1"/>
          </p:nvPr>
        </p:nvSpPr>
        <p:spPr/>
        <p:txBody>
          <a:bodyPr>
            <a:normAutofit fontScale="92500" lnSpcReduction="10000"/>
          </a:bodyPr>
          <a:lstStyle/>
          <a:p>
            <a:pPr>
              <a:spcBef>
                <a:spcPts val="600"/>
              </a:spcBef>
            </a:pPr>
            <a:r>
              <a:rPr lang="en-US" dirty="0"/>
              <a:t>Capacity planning for data centers is more art than science.</a:t>
            </a:r>
          </a:p>
          <a:p>
            <a:pPr>
              <a:spcBef>
                <a:spcPts val="600"/>
              </a:spcBef>
            </a:pPr>
            <a:r>
              <a:rPr lang="en-US" dirty="0"/>
              <a:t>Running too many guest machines on a single physical machine will result in poor performance.</a:t>
            </a:r>
          </a:p>
          <a:p>
            <a:pPr>
              <a:spcBef>
                <a:spcPts val="600"/>
              </a:spcBef>
            </a:pPr>
            <a:r>
              <a:rPr lang="en-US" dirty="0"/>
              <a:t>Measure resources (CPU time, memory, disk, network throughput) on applications planned for virtualization.</a:t>
            </a:r>
          </a:p>
          <a:p>
            <a:pPr>
              <a:spcBef>
                <a:spcPts val="600"/>
              </a:spcBef>
            </a:pPr>
            <a:r>
              <a:rPr lang="en-US" dirty="0"/>
              <a:t>Don’t forget that hypervisor and host OS (if used) will consume resources.</a:t>
            </a:r>
          </a:p>
          <a:p>
            <a:pPr>
              <a:spcBef>
                <a:spcPts val="600"/>
              </a:spcBef>
            </a:pPr>
            <a:r>
              <a:rPr lang="en-US" dirty="0"/>
              <a:t>Leave some slack.</a:t>
            </a:r>
          </a:p>
        </p:txBody>
      </p:sp>
    </p:spTree>
    <p:extLst>
      <p:ext uri="{BB962C8B-B14F-4D97-AF65-F5344CB8AC3E}">
        <p14:creationId xmlns:p14="http://schemas.microsoft.com/office/powerpoint/2010/main" val="1897840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Storage</a:t>
            </a:r>
          </a:p>
        </p:txBody>
      </p:sp>
      <p:sp>
        <p:nvSpPr>
          <p:cNvPr id="3" name="Content Placeholder 2"/>
          <p:cNvSpPr>
            <a:spLocks noGrp="1"/>
          </p:cNvSpPr>
          <p:nvPr>
            <p:ph idx="1"/>
          </p:nvPr>
        </p:nvSpPr>
        <p:spPr/>
        <p:txBody>
          <a:bodyPr>
            <a:noAutofit/>
          </a:bodyPr>
          <a:lstStyle/>
          <a:p>
            <a:pPr>
              <a:spcBef>
                <a:spcPts val="600"/>
              </a:spcBef>
            </a:pPr>
            <a:r>
              <a:rPr lang="en-US" sz="2700" dirty="0"/>
              <a:t>Will each physical machine have its own disk storage?  Or will you use a SAN?</a:t>
            </a:r>
          </a:p>
          <a:p>
            <a:pPr>
              <a:spcBef>
                <a:spcPts val="600"/>
              </a:spcBef>
            </a:pPr>
            <a:r>
              <a:rPr lang="en-US" sz="2700" dirty="0"/>
              <a:t>Include disk storage in capacity planning.</a:t>
            </a:r>
          </a:p>
          <a:p>
            <a:pPr>
              <a:spcBef>
                <a:spcPts val="600"/>
              </a:spcBef>
            </a:pPr>
            <a:r>
              <a:rPr lang="en-US" sz="2700" dirty="0"/>
              <a:t>Don’t forget overhead for hypervisors, host, and guest operating systems.</a:t>
            </a:r>
          </a:p>
          <a:p>
            <a:pPr>
              <a:spcBef>
                <a:spcPts val="600"/>
              </a:spcBef>
            </a:pPr>
            <a:r>
              <a:rPr lang="en-US" sz="2700" dirty="0"/>
              <a:t>Don’t forget room for growth, especially if disks are allocated to each physical machine.</a:t>
            </a:r>
          </a:p>
          <a:p>
            <a:pPr>
              <a:spcBef>
                <a:spcPts val="600"/>
              </a:spcBef>
            </a:pPr>
            <a:r>
              <a:rPr lang="en-US" sz="2700" dirty="0"/>
              <a:t>The amount of disk space allocated to a </a:t>
            </a:r>
            <a:r>
              <a:rPr lang="en-US" sz="2700" dirty="0" err="1"/>
              <a:t>VM</a:t>
            </a:r>
            <a:r>
              <a:rPr lang="en-US" sz="2700" dirty="0"/>
              <a:t> can be increased if physical space is available.</a:t>
            </a:r>
          </a:p>
          <a:p>
            <a:pPr>
              <a:spcBef>
                <a:spcPts val="600"/>
              </a:spcBef>
            </a:pPr>
            <a:r>
              <a:rPr lang="en-US" sz="2700" dirty="0"/>
              <a:t>Know how disks will be backed up.</a:t>
            </a:r>
          </a:p>
        </p:txBody>
      </p:sp>
    </p:spTree>
    <p:extLst>
      <p:ext uri="{BB962C8B-B14F-4D97-AF65-F5344CB8AC3E}">
        <p14:creationId xmlns:p14="http://schemas.microsoft.com/office/powerpoint/2010/main" val="1430662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Networking</a:t>
            </a:r>
          </a:p>
        </p:txBody>
      </p:sp>
      <p:sp>
        <p:nvSpPr>
          <p:cNvPr id="3" name="Content Placeholder 2"/>
          <p:cNvSpPr>
            <a:spLocks noGrp="1"/>
          </p:cNvSpPr>
          <p:nvPr>
            <p:ph idx="1"/>
          </p:nvPr>
        </p:nvSpPr>
        <p:spPr/>
        <p:txBody>
          <a:bodyPr>
            <a:normAutofit/>
          </a:bodyPr>
          <a:lstStyle/>
          <a:p>
            <a:r>
              <a:rPr lang="en-US" sz="2800" dirty="0"/>
              <a:t>Hypervisors virtualize network adapters, but…</a:t>
            </a:r>
          </a:p>
          <a:p>
            <a:r>
              <a:rPr lang="en-US" sz="2800" dirty="0"/>
              <a:t>All network traffic outside the physical machine must pass through one or a very few NICs.</a:t>
            </a:r>
          </a:p>
          <a:p>
            <a:r>
              <a:rPr lang="en-US" sz="2800" dirty="0"/>
              <a:t>Be sure network planning is included in capacity planning.</a:t>
            </a:r>
          </a:p>
          <a:p>
            <a:r>
              <a:rPr lang="en-US" sz="2800" dirty="0"/>
              <a:t>Some applications (think credit card processing) should be isolated from non-secure networks; include that in planning.</a:t>
            </a:r>
          </a:p>
        </p:txBody>
      </p:sp>
    </p:spTree>
    <p:extLst>
      <p:ext uri="{BB962C8B-B14F-4D97-AF65-F5344CB8AC3E}">
        <p14:creationId xmlns:p14="http://schemas.microsoft.com/office/powerpoint/2010/main" val="1625583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Availability</a:t>
            </a:r>
          </a:p>
        </p:txBody>
      </p:sp>
      <p:sp>
        <p:nvSpPr>
          <p:cNvPr id="3" name="Content Placeholder 2"/>
          <p:cNvSpPr>
            <a:spLocks noGrp="1"/>
          </p:cNvSpPr>
          <p:nvPr>
            <p:ph idx="1"/>
          </p:nvPr>
        </p:nvSpPr>
        <p:spPr/>
        <p:txBody>
          <a:bodyPr>
            <a:noAutofit/>
          </a:bodyPr>
          <a:lstStyle/>
          <a:p>
            <a:pPr>
              <a:spcBef>
                <a:spcPts val="0"/>
              </a:spcBef>
            </a:pPr>
            <a:r>
              <a:rPr lang="en-US" sz="2700" dirty="0"/>
              <a:t>A virtualized environment has many eggs in one basket.</a:t>
            </a:r>
          </a:p>
          <a:p>
            <a:pPr>
              <a:spcBef>
                <a:spcPts val="0"/>
              </a:spcBef>
            </a:pPr>
            <a:r>
              <a:rPr lang="en-US" sz="2700" dirty="0"/>
              <a:t>Plan to avoid single points of failure.</a:t>
            </a:r>
          </a:p>
          <a:p>
            <a:pPr>
              <a:spcBef>
                <a:spcPts val="0"/>
              </a:spcBef>
            </a:pPr>
            <a:r>
              <a:rPr lang="en-US" sz="2700" dirty="0"/>
              <a:t>Distribute critical servers to different physical machines.</a:t>
            </a:r>
          </a:p>
          <a:p>
            <a:pPr>
              <a:spcBef>
                <a:spcPts val="0"/>
              </a:spcBef>
            </a:pPr>
            <a:r>
              <a:rPr lang="en-US" sz="2700" dirty="0"/>
              <a:t>Make contingency plans for physical hardware failure.</a:t>
            </a:r>
          </a:p>
          <a:p>
            <a:pPr>
              <a:spcBef>
                <a:spcPts val="0"/>
              </a:spcBef>
            </a:pPr>
            <a:r>
              <a:rPr lang="en-US" sz="2700" dirty="0"/>
              <a:t>If the design includes failover capabilities, plan for testing.</a:t>
            </a:r>
          </a:p>
          <a:p>
            <a:pPr>
              <a:spcBef>
                <a:spcPts val="0"/>
              </a:spcBef>
            </a:pPr>
            <a:r>
              <a:rPr lang="en-US" sz="2700" dirty="0"/>
              <a:t>Include virtualization in business continuity planning.</a:t>
            </a:r>
          </a:p>
        </p:txBody>
      </p:sp>
    </p:spTree>
    <p:extLst>
      <p:ext uri="{BB962C8B-B14F-4D97-AF65-F5344CB8AC3E}">
        <p14:creationId xmlns:p14="http://schemas.microsoft.com/office/powerpoint/2010/main" val="91677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Security</a:t>
            </a:r>
          </a:p>
        </p:txBody>
      </p:sp>
      <p:sp>
        <p:nvSpPr>
          <p:cNvPr id="3" name="Content Placeholder 2"/>
          <p:cNvSpPr>
            <a:spLocks noGrp="1"/>
          </p:cNvSpPr>
          <p:nvPr>
            <p:ph idx="1"/>
          </p:nvPr>
        </p:nvSpPr>
        <p:spPr/>
        <p:txBody>
          <a:bodyPr>
            <a:normAutofit fontScale="85000" lnSpcReduction="10000"/>
          </a:bodyPr>
          <a:lstStyle/>
          <a:p>
            <a:r>
              <a:rPr lang="en-US" sz="3600" dirty="0"/>
              <a:t>Hypervisor / VMM security</a:t>
            </a:r>
          </a:p>
          <a:p>
            <a:pPr lvl="1"/>
            <a:r>
              <a:rPr lang="en-US" sz="3100" dirty="0"/>
              <a:t>Secure management functions, especially remote access.</a:t>
            </a:r>
          </a:p>
          <a:p>
            <a:pPr lvl="1"/>
            <a:r>
              <a:rPr lang="en-US" sz="3100" dirty="0"/>
              <a:t>Secure VM image and snapshot data.</a:t>
            </a:r>
          </a:p>
          <a:p>
            <a:pPr lvl="1"/>
            <a:r>
              <a:rPr lang="en-US" sz="3100" dirty="0"/>
              <a:t>Plan for applying hypervisor patches and upgrades.</a:t>
            </a:r>
          </a:p>
          <a:p>
            <a:r>
              <a:rPr lang="en-US" sz="3600" dirty="0"/>
              <a:t>Guest and host OS security</a:t>
            </a:r>
          </a:p>
          <a:p>
            <a:pPr lvl="1"/>
            <a:r>
              <a:rPr lang="en-US" sz="3100" dirty="0"/>
              <a:t>Similar to security without virtualization.</a:t>
            </a:r>
          </a:p>
          <a:p>
            <a:pPr lvl="1"/>
            <a:r>
              <a:rPr lang="en-US" sz="3100" dirty="0"/>
              <a:t>Ensure that the hypervisor keeps guest OSs isolated.</a:t>
            </a:r>
          </a:p>
          <a:p>
            <a:pPr lvl="1"/>
            <a:r>
              <a:rPr lang="en-US" sz="3100" dirty="0"/>
              <a:t>Plan for OS patches and updates.</a:t>
            </a:r>
          </a:p>
          <a:p>
            <a:pPr lvl="1"/>
            <a:endParaRPr lang="en-US" dirty="0"/>
          </a:p>
        </p:txBody>
      </p:sp>
    </p:spTree>
    <p:extLst>
      <p:ext uri="{BB962C8B-B14F-4D97-AF65-F5344CB8AC3E}">
        <p14:creationId xmlns:p14="http://schemas.microsoft.com/office/powerpoint/2010/main" val="2619910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fade">
                                      <p:cBhvr>
                                        <p:cTn id="13" dur="500"/>
                                        <p:tgtEl>
                                          <p:spTgt spid="3">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Effect transition="in" filter="fade">
                                      <p:cBhvr>
                                        <p:cTn id="1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Training</a:t>
            </a:r>
          </a:p>
        </p:txBody>
      </p:sp>
      <p:sp>
        <p:nvSpPr>
          <p:cNvPr id="3" name="Content Placeholder 2"/>
          <p:cNvSpPr>
            <a:spLocks noGrp="1"/>
          </p:cNvSpPr>
          <p:nvPr>
            <p:ph idx="1"/>
          </p:nvPr>
        </p:nvSpPr>
        <p:spPr/>
        <p:txBody>
          <a:bodyPr>
            <a:normAutofit/>
          </a:bodyPr>
          <a:lstStyle/>
          <a:p>
            <a:r>
              <a:rPr lang="en-US" dirty="0"/>
              <a:t>System administrators will need new skills.</a:t>
            </a:r>
          </a:p>
          <a:p>
            <a:r>
              <a:rPr lang="en-US" dirty="0"/>
              <a:t>Errors in the VM environment are especially costly.</a:t>
            </a:r>
          </a:p>
          <a:p>
            <a:r>
              <a:rPr lang="en-US" dirty="0"/>
              <a:t>Formal training will be required.  Budget both time and money.</a:t>
            </a:r>
          </a:p>
          <a:p>
            <a:r>
              <a:rPr lang="en-US" dirty="0"/>
              <a:t>Hardware and software will need to be available for training so that skills do not decline before conversion.</a:t>
            </a:r>
          </a:p>
        </p:txBody>
      </p:sp>
    </p:spTree>
    <p:extLst>
      <p:ext uri="{BB962C8B-B14F-4D97-AF65-F5344CB8AC3E}">
        <p14:creationId xmlns:p14="http://schemas.microsoft.com/office/powerpoint/2010/main" val="606162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Budget</a:t>
            </a:r>
          </a:p>
        </p:txBody>
      </p:sp>
      <p:sp>
        <p:nvSpPr>
          <p:cNvPr id="3" name="Content Placeholder 2"/>
          <p:cNvSpPr>
            <a:spLocks noGrp="1"/>
          </p:cNvSpPr>
          <p:nvPr>
            <p:ph idx="1"/>
          </p:nvPr>
        </p:nvSpPr>
        <p:spPr/>
        <p:txBody>
          <a:bodyPr>
            <a:normAutofit/>
          </a:bodyPr>
          <a:lstStyle/>
          <a:p>
            <a:r>
              <a:rPr lang="en-US" sz="2800" dirty="0"/>
              <a:t>Cost of new hardware.</a:t>
            </a:r>
          </a:p>
          <a:p>
            <a:r>
              <a:rPr lang="en-US" sz="2800" dirty="0"/>
              <a:t>Cost of hypervisor licenses.</a:t>
            </a:r>
          </a:p>
          <a:p>
            <a:r>
              <a:rPr lang="en-US" sz="2800" dirty="0"/>
              <a:t>Cost of host and guest OS licenses.</a:t>
            </a:r>
          </a:p>
          <a:p>
            <a:r>
              <a:rPr lang="en-US" sz="2800" dirty="0"/>
              <a:t>Cost of training (both fees and personnel time.)</a:t>
            </a:r>
          </a:p>
          <a:p>
            <a:r>
              <a:rPr lang="en-US" sz="2800" dirty="0"/>
              <a:t>Will additional system administration be needed?</a:t>
            </a:r>
          </a:p>
          <a:p>
            <a:r>
              <a:rPr lang="en-US" sz="2800" dirty="0"/>
              <a:t>Will additional space be needed.</a:t>
            </a:r>
          </a:p>
          <a:p>
            <a:r>
              <a:rPr lang="en-US" sz="2800" dirty="0"/>
              <a:t>In general, virtualization </a:t>
            </a:r>
            <a:r>
              <a:rPr lang="en-US" sz="2800" i="1" dirty="0"/>
              <a:t>will not </a:t>
            </a:r>
            <a:r>
              <a:rPr lang="en-US" sz="2800" dirty="0"/>
              <a:t>save money.</a:t>
            </a:r>
          </a:p>
        </p:txBody>
      </p:sp>
    </p:spTree>
    <p:extLst>
      <p:ext uri="{BB962C8B-B14F-4D97-AF65-F5344CB8AC3E}">
        <p14:creationId xmlns:p14="http://schemas.microsoft.com/office/powerpoint/2010/main" val="2011517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Conversion</a:t>
            </a:r>
          </a:p>
        </p:txBody>
      </p:sp>
      <p:sp>
        <p:nvSpPr>
          <p:cNvPr id="3" name="Content Placeholder 2"/>
          <p:cNvSpPr>
            <a:spLocks noGrp="1"/>
          </p:cNvSpPr>
          <p:nvPr>
            <p:ph idx="1"/>
          </p:nvPr>
        </p:nvSpPr>
        <p:spPr/>
        <p:txBody>
          <a:bodyPr>
            <a:normAutofit lnSpcReduction="10000"/>
          </a:bodyPr>
          <a:lstStyle/>
          <a:p>
            <a:r>
              <a:rPr lang="en-US" dirty="0"/>
              <a:t>Will you convert “servers” or “applications.”</a:t>
            </a:r>
          </a:p>
          <a:p>
            <a:pPr lvl="1"/>
            <a:r>
              <a:rPr lang="en-US" dirty="0"/>
              <a:t>Servers: use P2V (physical to virtual) software.</a:t>
            </a:r>
          </a:p>
          <a:p>
            <a:pPr lvl="1"/>
            <a:r>
              <a:rPr lang="en-US" dirty="0"/>
              <a:t>Applications: Install application on new virtual server, migrate data.</a:t>
            </a:r>
          </a:p>
          <a:p>
            <a:r>
              <a:rPr lang="en-US" dirty="0"/>
              <a:t>When and how will each application be converted? </a:t>
            </a:r>
          </a:p>
          <a:p>
            <a:r>
              <a:rPr lang="en-US" dirty="0"/>
              <a:t>What about conversion downtime?  (Do dry runs and measure!)</a:t>
            </a:r>
          </a:p>
          <a:p>
            <a:r>
              <a:rPr lang="en-US" dirty="0"/>
              <a:t>Plan for DNS, IP changes.</a:t>
            </a:r>
          </a:p>
        </p:txBody>
      </p:sp>
    </p:spTree>
    <p:extLst>
      <p:ext uri="{BB962C8B-B14F-4D97-AF65-F5344CB8AC3E}">
        <p14:creationId xmlns:p14="http://schemas.microsoft.com/office/powerpoint/2010/main" val="1238906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Operation in the Virtual Environment</a:t>
            </a:r>
          </a:p>
        </p:txBody>
      </p:sp>
      <p:sp>
        <p:nvSpPr>
          <p:cNvPr id="3" name="Content Placeholder 2"/>
          <p:cNvSpPr>
            <a:spLocks noGrp="1"/>
          </p:cNvSpPr>
          <p:nvPr>
            <p:ph idx="1"/>
          </p:nvPr>
        </p:nvSpPr>
        <p:spPr/>
        <p:txBody>
          <a:bodyPr>
            <a:normAutofit/>
          </a:bodyPr>
          <a:lstStyle/>
          <a:p>
            <a:r>
              <a:rPr lang="en-US" dirty="0"/>
              <a:t>Monitor everything!  You will need to identify developing problems before they become disasters.</a:t>
            </a:r>
          </a:p>
          <a:p>
            <a:r>
              <a:rPr lang="en-US" dirty="0"/>
              <a:t>Be especially vigilant about disk space and throughput / response time.  Disk full = crash!</a:t>
            </a:r>
          </a:p>
          <a:p>
            <a:r>
              <a:rPr lang="en-US" dirty="0"/>
              <a:t>Beware of “VM sprawl.”  Addition of new virtual machines must be carefully planned.</a:t>
            </a:r>
          </a:p>
        </p:txBody>
      </p:sp>
    </p:spTree>
    <p:extLst>
      <p:ext uri="{BB962C8B-B14F-4D97-AF65-F5344CB8AC3E}">
        <p14:creationId xmlns:p14="http://schemas.microsoft.com/office/powerpoint/2010/main" val="2250185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Virtualizing </a:t>
            </a:r>
            <a:r>
              <a:rPr lang="en-US"/>
              <a:t>Client Computers</a:t>
            </a:r>
            <a:endParaRPr lang="en-US" dirty="0"/>
          </a:p>
        </p:txBody>
      </p:sp>
      <p:sp>
        <p:nvSpPr>
          <p:cNvPr id="3" name="Content Placeholder 2"/>
          <p:cNvSpPr>
            <a:spLocks noGrp="1"/>
          </p:cNvSpPr>
          <p:nvPr>
            <p:ph idx="1"/>
          </p:nvPr>
        </p:nvSpPr>
        <p:spPr>
          <a:xfrm>
            <a:off x="381000" y="1600200"/>
            <a:ext cx="8609091" cy="4525963"/>
          </a:xfrm>
        </p:spPr>
        <p:txBody>
          <a:bodyPr>
            <a:normAutofit/>
          </a:bodyPr>
          <a:lstStyle/>
          <a:p>
            <a:pPr>
              <a:spcBef>
                <a:spcPts val="600"/>
              </a:spcBef>
            </a:pPr>
            <a:r>
              <a:rPr lang="en-US" dirty="0"/>
              <a:t>Idea: Programs run on servers in a data center.</a:t>
            </a:r>
          </a:p>
          <a:p>
            <a:pPr>
              <a:spcBef>
                <a:spcPts val="600"/>
              </a:spcBef>
            </a:pPr>
            <a:r>
              <a:rPr lang="en-US" dirty="0"/>
              <a:t>The user has only a keyboard and display. </a:t>
            </a:r>
            <a:br>
              <a:rPr lang="en-US" dirty="0"/>
            </a:br>
            <a:r>
              <a:rPr lang="en-US" dirty="0"/>
              <a:t>(Fast networking makes this possible.)</a:t>
            </a:r>
          </a:p>
          <a:p>
            <a:pPr>
              <a:spcBef>
                <a:spcPts val="600"/>
              </a:spcBef>
            </a:pPr>
            <a:r>
              <a:rPr lang="en-US" dirty="0"/>
              <a:t>Servers are maintained by administrators:</a:t>
            </a:r>
          </a:p>
          <a:p>
            <a:pPr lvl="1">
              <a:spcBef>
                <a:spcPts val="600"/>
              </a:spcBef>
            </a:pPr>
            <a:r>
              <a:rPr lang="en-US" dirty="0"/>
              <a:t>Patched and up to date.</a:t>
            </a:r>
          </a:p>
          <a:p>
            <a:pPr lvl="1">
              <a:spcBef>
                <a:spcPts val="600"/>
              </a:spcBef>
            </a:pPr>
            <a:r>
              <a:rPr lang="en-US" dirty="0"/>
              <a:t>Backed up!</a:t>
            </a:r>
          </a:p>
          <a:p>
            <a:pPr>
              <a:spcBef>
                <a:spcPts val="600"/>
              </a:spcBef>
            </a:pPr>
            <a:r>
              <a:rPr lang="en-US" dirty="0"/>
              <a:t>This is the “virtual client” model.</a:t>
            </a:r>
          </a:p>
          <a:p>
            <a:pPr>
              <a:spcBef>
                <a:spcPts val="600"/>
              </a:spcBef>
            </a:pPr>
            <a:r>
              <a:rPr lang="en-US" dirty="0"/>
              <a:t>It is very similar to the 1970s mainframe model!</a:t>
            </a:r>
          </a:p>
        </p:txBody>
      </p:sp>
    </p:spTree>
    <p:extLst>
      <p:ext uri="{BB962C8B-B14F-4D97-AF65-F5344CB8AC3E}">
        <p14:creationId xmlns:p14="http://schemas.microsoft.com/office/powerpoint/2010/main" val="2648939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One Computer, </a:t>
            </a:r>
            <a:br>
              <a:rPr lang="en-US" dirty="0"/>
            </a:br>
            <a:r>
              <a:rPr lang="en-US" dirty="0"/>
              <a:t>More Than One OS?</a:t>
            </a:r>
          </a:p>
        </p:txBody>
      </p:sp>
      <p:sp>
        <p:nvSpPr>
          <p:cNvPr id="3" name="Content Placeholder 2"/>
          <p:cNvSpPr>
            <a:spLocks noGrp="1"/>
          </p:cNvSpPr>
          <p:nvPr>
            <p:ph idx="1"/>
          </p:nvPr>
        </p:nvSpPr>
        <p:spPr>
          <a:xfrm>
            <a:off x="685298" y="1600199"/>
            <a:ext cx="8077702" cy="4498695"/>
          </a:xfrm>
        </p:spPr>
        <p:txBody>
          <a:bodyPr>
            <a:normAutofit fontScale="92500"/>
          </a:bodyPr>
          <a:lstStyle/>
          <a:p>
            <a:pPr>
              <a:spcBef>
                <a:spcPts val="600"/>
              </a:spcBef>
            </a:pPr>
            <a:r>
              <a:rPr lang="en-US" dirty="0"/>
              <a:t>What if we could run more than one operating system on a single hardware platform?</a:t>
            </a:r>
          </a:p>
          <a:p>
            <a:pPr>
              <a:spcBef>
                <a:spcPts val="600"/>
              </a:spcBef>
            </a:pPr>
            <a:r>
              <a:rPr lang="en-US" dirty="0"/>
              <a:t>We could run:</a:t>
            </a:r>
          </a:p>
          <a:p>
            <a:pPr lvl="1">
              <a:spcBef>
                <a:spcPts val="600"/>
              </a:spcBef>
            </a:pPr>
            <a:r>
              <a:rPr lang="en-US" dirty="0"/>
              <a:t>Applications that require different operating systems.</a:t>
            </a:r>
          </a:p>
          <a:p>
            <a:pPr lvl="1">
              <a:spcBef>
                <a:spcPts val="600"/>
              </a:spcBef>
            </a:pPr>
            <a:r>
              <a:rPr lang="en-US" dirty="0"/>
              <a:t>Applications that require special OS configurations.</a:t>
            </a:r>
          </a:p>
          <a:p>
            <a:pPr>
              <a:spcBef>
                <a:spcPts val="600"/>
              </a:spcBef>
            </a:pPr>
            <a:r>
              <a:rPr lang="en-US" dirty="0"/>
              <a:t>We get reduced hardware requirements, and reduced hardware complexity. </a:t>
            </a:r>
          </a:p>
          <a:p>
            <a:pPr>
              <a:spcBef>
                <a:spcPts val="600"/>
              </a:spcBef>
            </a:pPr>
            <a:r>
              <a:rPr lang="en-US" dirty="0"/>
              <a:t>We keep the CPUs busy.</a:t>
            </a:r>
          </a:p>
        </p:txBody>
      </p:sp>
    </p:spTree>
    <p:extLst>
      <p:ext uri="{BB962C8B-B14F-4D97-AF65-F5344CB8AC3E}">
        <p14:creationId xmlns:p14="http://schemas.microsoft.com/office/powerpoint/2010/main" val="1327647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F55D0-0F5A-9532-7066-16846610ECD8}"/>
              </a:ext>
            </a:extLst>
          </p:cNvPr>
          <p:cNvSpPr>
            <a:spLocks noGrp="1"/>
          </p:cNvSpPr>
          <p:nvPr>
            <p:ph type="title"/>
          </p:nvPr>
        </p:nvSpPr>
        <p:spPr/>
        <p:txBody>
          <a:bodyPr/>
          <a:lstStyle/>
          <a:p>
            <a:r>
              <a:rPr lang="en-US" dirty="0"/>
              <a:t>Files to Databases</a:t>
            </a:r>
          </a:p>
        </p:txBody>
      </p:sp>
      <p:sp>
        <p:nvSpPr>
          <p:cNvPr id="3" name="Content Placeholder 2">
            <a:extLst>
              <a:ext uri="{FF2B5EF4-FFF2-40B4-BE49-F238E27FC236}">
                <a16:creationId xmlns:a16="http://schemas.microsoft.com/office/drawing/2014/main" id="{7134EC90-1F8C-2927-9FBC-2052D4EEDF87}"/>
              </a:ext>
            </a:extLst>
          </p:cNvPr>
          <p:cNvSpPr>
            <a:spLocks noGrp="1"/>
          </p:cNvSpPr>
          <p:nvPr>
            <p:ph idx="1"/>
          </p:nvPr>
        </p:nvSpPr>
        <p:spPr/>
        <p:txBody>
          <a:bodyPr/>
          <a:lstStyle/>
          <a:p>
            <a:r>
              <a:rPr lang="en-US" dirty="0"/>
              <a:t>Early applications stored information as collections of files.</a:t>
            </a:r>
          </a:p>
          <a:p>
            <a:r>
              <a:rPr lang="en-US" dirty="0"/>
              <a:t>These files often contained duplicative data that could and did become unsynchronized.</a:t>
            </a:r>
          </a:p>
          <a:p>
            <a:r>
              <a:rPr lang="en-US" dirty="0"/>
              <a:t>Programs were closely coupled to file structures.</a:t>
            </a:r>
          </a:p>
          <a:p>
            <a:r>
              <a:rPr lang="en-US" dirty="0"/>
              <a:t>The goal of database management systems  was to decouple data from programs and reduce duplication.</a:t>
            </a:r>
          </a:p>
        </p:txBody>
      </p:sp>
    </p:spTree>
    <p:extLst>
      <p:ext uri="{BB962C8B-B14F-4D97-AF65-F5344CB8AC3E}">
        <p14:creationId xmlns:p14="http://schemas.microsoft.com/office/powerpoint/2010/main" val="23789847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00D7B-9CFD-39C4-6990-D3D20068A574}"/>
              </a:ext>
            </a:extLst>
          </p:cNvPr>
          <p:cNvSpPr>
            <a:spLocks noGrp="1"/>
          </p:cNvSpPr>
          <p:nvPr>
            <p:ph type="title"/>
          </p:nvPr>
        </p:nvSpPr>
        <p:spPr/>
        <p:txBody>
          <a:bodyPr/>
          <a:lstStyle/>
          <a:p>
            <a:r>
              <a:rPr lang="en-US" dirty="0"/>
              <a:t>Database Defined</a:t>
            </a:r>
          </a:p>
        </p:txBody>
      </p:sp>
      <p:sp>
        <p:nvSpPr>
          <p:cNvPr id="3" name="Content Placeholder 2">
            <a:extLst>
              <a:ext uri="{FF2B5EF4-FFF2-40B4-BE49-F238E27FC236}">
                <a16:creationId xmlns:a16="http://schemas.microsoft.com/office/drawing/2014/main" id="{9C84BEC9-3127-A182-5E6A-E80D7C79A8E6}"/>
              </a:ext>
            </a:extLst>
          </p:cNvPr>
          <p:cNvSpPr>
            <a:spLocks noGrp="1"/>
          </p:cNvSpPr>
          <p:nvPr>
            <p:ph idx="1"/>
          </p:nvPr>
        </p:nvSpPr>
        <p:spPr/>
        <p:txBody>
          <a:bodyPr/>
          <a:lstStyle/>
          <a:p>
            <a:r>
              <a:rPr lang="en-US" dirty="0"/>
              <a:t>A database is an organized, self-defining collection of logically-related data.</a:t>
            </a:r>
          </a:p>
          <a:p>
            <a:r>
              <a:rPr lang="en-US" dirty="0"/>
              <a:t>Organized: structured so that it is easy to store, retrieve and manipulate data.</a:t>
            </a:r>
          </a:p>
          <a:p>
            <a:r>
              <a:rPr lang="en-US" dirty="0"/>
              <a:t>Self-defining: The definitions of the data items are stored along with the data. </a:t>
            </a:r>
          </a:p>
          <a:p>
            <a:r>
              <a:rPr lang="en-US" dirty="0"/>
              <a:t>Logically-related: The data describe a particular domain of discourse.</a:t>
            </a:r>
          </a:p>
          <a:p>
            <a:r>
              <a:rPr lang="en-US" dirty="0"/>
              <a:t>Data: numbers, text, graphics, sound, video.</a:t>
            </a:r>
          </a:p>
        </p:txBody>
      </p:sp>
    </p:spTree>
    <p:extLst>
      <p:ext uri="{BB962C8B-B14F-4D97-AF65-F5344CB8AC3E}">
        <p14:creationId xmlns:p14="http://schemas.microsoft.com/office/powerpoint/2010/main" val="10352648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60B62-19AC-4D46-D504-91E8052D2E5A}"/>
              </a:ext>
            </a:extLst>
          </p:cNvPr>
          <p:cNvSpPr>
            <a:spLocks noGrp="1"/>
          </p:cNvSpPr>
          <p:nvPr>
            <p:ph type="title"/>
          </p:nvPr>
        </p:nvSpPr>
        <p:spPr/>
        <p:txBody>
          <a:bodyPr/>
          <a:lstStyle/>
          <a:p>
            <a:r>
              <a:rPr lang="en-US" dirty="0"/>
              <a:t>Metadata</a:t>
            </a:r>
          </a:p>
        </p:txBody>
      </p:sp>
      <p:sp>
        <p:nvSpPr>
          <p:cNvPr id="3" name="Content Placeholder 2">
            <a:extLst>
              <a:ext uri="{FF2B5EF4-FFF2-40B4-BE49-F238E27FC236}">
                <a16:creationId xmlns:a16="http://schemas.microsoft.com/office/drawing/2014/main" id="{3B6FA3E0-93F1-079D-265A-B855DF97A525}"/>
              </a:ext>
            </a:extLst>
          </p:cNvPr>
          <p:cNvSpPr>
            <a:spLocks noGrp="1"/>
          </p:cNvSpPr>
          <p:nvPr>
            <p:ph idx="1"/>
          </p:nvPr>
        </p:nvSpPr>
        <p:spPr/>
        <p:txBody>
          <a:bodyPr/>
          <a:lstStyle/>
          <a:p>
            <a:r>
              <a:rPr lang="en-US" dirty="0"/>
              <a:t>Metadata provides context and definition; allows databases to be self-defining</a:t>
            </a:r>
          </a:p>
          <a:p>
            <a:pPr lvl="1"/>
            <a:r>
              <a:rPr lang="en-US" dirty="0"/>
              <a:t>Name (of data item)</a:t>
            </a:r>
          </a:p>
          <a:p>
            <a:pPr lvl="1"/>
            <a:r>
              <a:rPr lang="en-US" dirty="0"/>
              <a:t> Datatype</a:t>
            </a:r>
          </a:p>
          <a:p>
            <a:pPr lvl="1"/>
            <a:r>
              <a:rPr lang="en-US" dirty="0"/>
              <a:t> Length</a:t>
            </a:r>
          </a:p>
          <a:p>
            <a:pPr lvl="1"/>
            <a:r>
              <a:rPr lang="en-US" dirty="0"/>
              <a:t> Constraints </a:t>
            </a:r>
          </a:p>
          <a:p>
            <a:pPr lvl="1"/>
            <a:r>
              <a:rPr lang="en-US" dirty="0"/>
              <a:t> Comments</a:t>
            </a:r>
          </a:p>
          <a:p>
            <a:endParaRPr lang="en-US" dirty="0"/>
          </a:p>
        </p:txBody>
      </p:sp>
    </p:spTree>
    <p:extLst>
      <p:ext uri="{BB962C8B-B14F-4D97-AF65-F5344CB8AC3E}">
        <p14:creationId xmlns:p14="http://schemas.microsoft.com/office/powerpoint/2010/main" val="2484973005"/>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3F22EE-3B1F-3BD9-ACBE-49A167FA6303}"/>
              </a:ext>
            </a:extLst>
          </p:cNvPr>
          <p:cNvSpPr>
            <a:spLocks noGrp="1"/>
          </p:cNvSpPr>
          <p:nvPr>
            <p:ph type="title"/>
          </p:nvPr>
        </p:nvSpPr>
        <p:spPr/>
        <p:txBody>
          <a:bodyPr/>
          <a:lstStyle/>
          <a:p>
            <a:r>
              <a:rPr lang="en-US" dirty="0"/>
              <a:t>The Database Approach</a:t>
            </a:r>
          </a:p>
        </p:txBody>
      </p:sp>
      <p:sp>
        <p:nvSpPr>
          <p:cNvPr id="5" name="Freeform: Shape 4">
            <a:extLst>
              <a:ext uri="{FF2B5EF4-FFF2-40B4-BE49-F238E27FC236}">
                <a16:creationId xmlns:a16="http://schemas.microsoft.com/office/drawing/2014/main" id="{40D61288-8AC2-AE8A-3D4F-762F569EA098}"/>
              </a:ext>
              <a:ext uri="{C183D7F6-B498-43B3-948B-1728B52AA6E4}">
                <adec:decorative xmlns:adec="http://schemas.microsoft.com/office/drawing/2017/decorative" val="1"/>
              </a:ext>
            </a:extLst>
          </p:cNvPr>
          <p:cNvSpPr/>
          <p:nvPr/>
        </p:nvSpPr>
        <p:spPr>
          <a:xfrm>
            <a:off x="1219200" y="2197099"/>
            <a:ext cx="2070101" cy="1231901"/>
          </a:xfrm>
          <a:custGeom>
            <a:avLst/>
            <a:gdLst/>
            <a:ahLst/>
            <a:cxnLst/>
            <a:rect l="0" t="0" r="0" b="0"/>
            <a:pathLst>
              <a:path w="2070101" h="1231901">
                <a:moveTo>
                  <a:pt x="0" y="0"/>
                </a:moveTo>
                <a:lnTo>
                  <a:pt x="2070100" y="0"/>
                </a:lnTo>
                <a:lnTo>
                  <a:pt x="2070100" y="1231900"/>
                </a:lnTo>
                <a:lnTo>
                  <a:pt x="0" y="1231900"/>
                </a:lnTo>
                <a:close/>
              </a:path>
            </a:pathLst>
          </a:custGeom>
          <a:solidFill>
            <a:schemeClr val="accent1">
              <a:alpha val="1000"/>
            </a:schemeClr>
          </a:solidFill>
          <a:ln w="381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CC605379-787F-18E0-05D5-F0D5D7669652}"/>
              </a:ext>
              <a:ext uri="{C183D7F6-B498-43B3-948B-1728B52AA6E4}">
                <adec:decorative xmlns:adec="http://schemas.microsoft.com/office/drawing/2017/decorative" val="1"/>
              </a:ext>
            </a:extLst>
          </p:cNvPr>
          <p:cNvSpPr/>
          <p:nvPr/>
        </p:nvSpPr>
        <p:spPr>
          <a:xfrm>
            <a:off x="5397500" y="2133599"/>
            <a:ext cx="2070101" cy="1231901"/>
          </a:xfrm>
          <a:custGeom>
            <a:avLst/>
            <a:gdLst/>
            <a:ahLst/>
            <a:cxnLst/>
            <a:rect l="0" t="0" r="0" b="0"/>
            <a:pathLst>
              <a:path w="2070101" h="1231901">
                <a:moveTo>
                  <a:pt x="0" y="0"/>
                </a:moveTo>
                <a:lnTo>
                  <a:pt x="2070100" y="0"/>
                </a:lnTo>
                <a:lnTo>
                  <a:pt x="2070100" y="1231900"/>
                </a:lnTo>
                <a:lnTo>
                  <a:pt x="0" y="1231900"/>
                </a:lnTo>
                <a:close/>
              </a:path>
            </a:pathLst>
          </a:custGeom>
          <a:solidFill>
            <a:schemeClr val="accent1">
              <a:alpha val="1000"/>
            </a:schemeClr>
          </a:solidFill>
          <a:ln w="381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4A031EE4-ACC8-70ED-465C-4252949AD0BE}"/>
              </a:ext>
              <a:ext uri="{C183D7F6-B498-43B3-948B-1728B52AA6E4}">
                <adec:decorative xmlns:adec="http://schemas.microsoft.com/office/drawing/2017/decorative" val="1"/>
              </a:ext>
            </a:extLst>
          </p:cNvPr>
          <p:cNvSpPr/>
          <p:nvPr/>
        </p:nvSpPr>
        <p:spPr>
          <a:xfrm>
            <a:off x="1143000" y="4356099"/>
            <a:ext cx="2070101" cy="1231901"/>
          </a:xfrm>
          <a:custGeom>
            <a:avLst/>
            <a:gdLst/>
            <a:ahLst/>
            <a:cxnLst/>
            <a:rect l="0" t="0" r="0" b="0"/>
            <a:pathLst>
              <a:path w="2070101" h="1231901">
                <a:moveTo>
                  <a:pt x="0" y="0"/>
                </a:moveTo>
                <a:lnTo>
                  <a:pt x="2070100" y="0"/>
                </a:lnTo>
                <a:lnTo>
                  <a:pt x="2070100" y="1231900"/>
                </a:lnTo>
                <a:lnTo>
                  <a:pt x="0" y="1231900"/>
                </a:lnTo>
                <a:close/>
              </a:path>
            </a:pathLst>
          </a:custGeom>
          <a:solidFill>
            <a:schemeClr val="accent1">
              <a:alpha val="1000"/>
            </a:schemeClr>
          </a:solidFill>
          <a:ln w="381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BDC6DA74-7E15-A7BA-0C9C-2485197E4914}"/>
              </a:ext>
              <a:ext uri="{C183D7F6-B498-43B3-948B-1728B52AA6E4}">
                <adec:decorative xmlns:adec="http://schemas.microsoft.com/office/drawing/2017/decorative" val="1"/>
              </a:ext>
            </a:extLst>
          </p:cNvPr>
          <p:cNvSpPr/>
          <p:nvPr/>
        </p:nvSpPr>
        <p:spPr>
          <a:xfrm>
            <a:off x="5435600" y="4406899"/>
            <a:ext cx="2070101" cy="1231901"/>
          </a:xfrm>
          <a:custGeom>
            <a:avLst/>
            <a:gdLst/>
            <a:ahLst/>
            <a:cxnLst/>
            <a:rect l="0" t="0" r="0" b="0"/>
            <a:pathLst>
              <a:path w="2070101" h="1231901">
                <a:moveTo>
                  <a:pt x="0" y="0"/>
                </a:moveTo>
                <a:lnTo>
                  <a:pt x="2070100" y="0"/>
                </a:lnTo>
                <a:lnTo>
                  <a:pt x="2070100" y="1231900"/>
                </a:lnTo>
                <a:lnTo>
                  <a:pt x="0" y="1231900"/>
                </a:lnTo>
                <a:close/>
              </a:path>
            </a:pathLst>
          </a:custGeom>
          <a:solidFill>
            <a:schemeClr val="accent1">
              <a:alpha val="1000"/>
            </a:schemeClr>
          </a:solidFill>
          <a:ln w="381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0435B59-AF4F-4D8A-EBA0-3C5629180538}"/>
              </a:ext>
            </a:extLst>
          </p:cNvPr>
          <p:cNvSpPr txBox="1"/>
          <p:nvPr/>
        </p:nvSpPr>
        <p:spPr>
          <a:xfrm>
            <a:off x="1250950" y="2567884"/>
            <a:ext cx="1701800" cy="415498"/>
          </a:xfrm>
          <a:prstGeom prst="rect">
            <a:avLst/>
          </a:prstGeom>
          <a:noFill/>
        </p:spPr>
        <p:txBody>
          <a:bodyPr vert="horz" rtlCol="0">
            <a:spAutoFit/>
          </a:bodyPr>
          <a:lstStyle/>
          <a:p>
            <a:pPr algn="ctr"/>
            <a:r>
              <a:rPr lang="en-US" sz="2100" dirty="0">
                <a:solidFill>
                  <a:srgbClr val="000000"/>
                </a:solidFill>
                <a:latin typeface="Source Serif Pro" panose="02040603050405020204" pitchFamily="18" charset="0"/>
              </a:rPr>
              <a:t>Customer</a:t>
            </a:r>
          </a:p>
        </p:txBody>
      </p:sp>
      <p:sp>
        <p:nvSpPr>
          <p:cNvPr id="10" name="TextBox 9">
            <a:extLst>
              <a:ext uri="{FF2B5EF4-FFF2-40B4-BE49-F238E27FC236}">
                <a16:creationId xmlns:a16="http://schemas.microsoft.com/office/drawing/2014/main" id="{EC3195A6-1579-66E4-E182-D10BA1A90E4B}"/>
              </a:ext>
            </a:extLst>
          </p:cNvPr>
          <p:cNvSpPr txBox="1"/>
          <p:nvPr/>
        </p:nvSpPr>
        <p:spPr>
          <a:xfrm>
            <a:off x="1428750" y="4708951"/>
            <a:ext cx="1320800" cy="415498"/>
          </a:xfrm>
          <a:prstGeom prst="rect">
            <a:avLst/>
          </a:prstGeom>
          <a:noFill/>
        </p:spPr>
        <p:txBody>
          <a:bodyPr vert="horz" rtlCol="0">
            <a:spAutoFit/>
          </a:bodyPr>
          <a:lstStyle/>
          <a:p>
            <a:pPr algn="ctr"/>
            <a:r>
              <a:rPr lang="en-US" sz="2100" dirty="0">
                <a:solidFill>
                  <a:srgbClr val="000000"/>
                </a:solidFill>
                <a:latin typeface="Source Serif Pro" panose="02040603050405020204" pitchFamily="18" charset="0"/>
              </a:rPr>
              <a:t>Order</a:t>
            </a:r>
          </a:p>
        </p:txBody>
      </p:sp>
      <p:sp>
        <p:nvSpPr>
          <p:cNvPr id="11" name="TextBox 10">
            <a:extLst>
              <a:ext uri="{FF2B5EF4-FFF2-40B4-BE49-F238E27FC236}">
                <a16:creationId xmlns:a16="http://schemas.microsoft.com/office/drawing/2014/main" id="{A812EAD6-D267-D863-F05D-DEC57FE45549}"/>
              </a:ext>
            </a:extLst>
          </p:cNvPr>
          <p:cNvSpPr txBox="1"/>
          <p:nvPr/>
        </p:nvSpPr>
        <p:spPr>
          <a:xfrm>
            <a:off x="5632450" y="2459037"/>
            <a:ext cx="1600200" cy="415498"/>
          </a:xfrm>
          <a:prstGeom prst="rect">
            <a:avLst/>
          </a:prstGeom>
          <a:noFill/>
        </p:spPr>
        <p:txBody>
          <a:bodyPr vert="horz" rtlCol="0">
            <a:spAutoFit/>
          </a:bodyPr>
          <a:lstStyle/>
          <a:p>
            <a:pPr algn="ctr"/>
            <a:r>
              <a:rPr lang="en-US" sz="2100" dirty="0">
                <a:solidFill>
                  <a:srgbClr val="000000"/>
                </a:solidFill>
                <a:latin typeface="Source Serif Pro" panose="02040603050405020204" pitchFamily="18" charset="0"/>
              </a:rPr>
              <a:t>Product</a:t>
            </a:r>
          </a:p>
        </p:txBody>
      </p:sp>
      <p:sp>
        <p:nvSpPr>
          <p:cNvPr id="12" name="TextBox 11">
            <a:extLst>
              <a:ext uri="{FF2B5EF4-FFF2-40B4-BE49-F238E27FC236}">
                <a16:creationId xmlns:a16="http://schemas.microsoft.com/office/drawing/2014/main" id="{E0905238-24C6-F1EE-1E46-06DB0FC1A7FA}"/>
              </a:ext>
            </a:extLst>
          </p:cNvPr>
          <p:cNvSpPr txBox="1"/>
          <p:nvPr/>
        </p:nvSpPr>
        <p:spPr>
          <a:xfrm>
            <a:off x="5810250" y="4602717"/>
            <a:ext cx="1320800" cy="738664"/>
          </a:xfrm>
          <a:prstGeom prst="rect">
            <a:avLst/>
          </a:prstGeom>
          <a:noFill/>
        </p:spPr>
        <p:txBody>
          <a:bodyPr vert="horz" rtlCol="0">
            <a:spAutoFit/>
          </a:bodyPr>
          <a:lstStyle/>
          <a:p>
            <a:pPr algn="ctr"/>
            <a:r>
              <a:rPr lang="en-US" sz="2100" dirty="0">
                <a:solidFill>
                  <a:srgbClr val="000000"/>
                </a:solidFill>
                <a:latin typeface="Source Serif Pro" panose="02040603050405020204" pitchFamily="18" charset="0"/>
              </a:rPr>
              <a:t>Order</a:t>
            </a:r>
          </a:p>
          <a:p>
            <a:pPr algn="ctr"/>
            <a:r>
              <a:rPr lang="en-US" sz="2100" dirty="0">
                <a:solidFill>
                  <a:srgbClr val="000000"/>
                </a:solidFill>
                <a:latin typeface="Source Serif Pro" panose="02040603050405020204" pitchFamily="18" charset="0"/>
              </a:rPr>
              <a:t>Item</a:t>
            </a:r>
          </a:p>
        </p:txBody>
      </p:sp>
      <p:cxnSp>
        <p:nvCxnSpPr>
          <p:cNvPr id="13" name="Straight Connector 12">
            <a:extLst>
              <a:ext uri="{FF2B5EF4-FFF2-40B4-BE49-F238E27FC236}">
                <a16:creationId xmlns:a16="http://schemas.microsoft.com/office/drawing/2014/main" id="{9C1850E7-E26B-EC6E-468D-09A02B68DAB9}"/>
              </a:ext>
              <a:ext uri="{C183D7F6-B498-43B3-948B-1728B52AA6E4}">
                <adec:decorative xmlns:adec="http://schemas.microsoft.com/office/drawing/2017/decorative" val="1"/>
              </a:ext>
            </a:extLst>
          </p:cNvPr>
          <p:cNvCxnSpPr/>
          <p:nvPr/>
        </p:nvCxnSpPr>
        <p:spPr>
          <a:xfrm>
            <a:off x="2101850" y="3422649"/>
            <a:ext cx="0" cy="914400"/>
          </a:xfrm>
          <a:prstGeom prst="line">
            <a:avLst/>
          </a:prstGeom>
          <a:ln w="38100" cap="flat" cmpd="sng" algn="ctr">
            <a:solidFill>
              <a:srgbClr val="40004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F610A08-A1BE-CF85-770E-D1054B62CDF4}"/>
              </a:ext>
              <a:ext uri="{C183D7F6-B498-43B3-948B-1728B52AA6E4}">
                <adec:decorative xmlns:adec="http://schemas.microsoft.com/office/drawing/2017/decorative" val="1"/>
              </a:ext>
            </a:extLst>
          </p:cNvPr>
          <p:cNvCxnSpPr/>
          <p:nvPr/>
        </p:nvCxnSpPr>
        <p:spPr>
          <a:xfrm>
            <a:off x="6445250" y="3346449"/>
            <a:ext cx="0" cy="1066800"/>
          </a:xfrm>
          <a:prstGeom prst="line">
            <a:avLst/>
          </a:prstGeom>
          <a:ln w="38100" cap="flat" cmpd="sng" algn="ctr">
            <a:solidFill>
              <a:srgbClr val="40004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0F38B13-0F4A-85E5-8AA1-94AEA37125EE}"/>
              </a:ext>
              <a:ext uri="{C183D7F6-B498-43B3-948B-1728B52AA6E4}">
                <adec:decorative xmlns:adec="http://schemas.microsoft.com/office/drawing/2017/decorative" val="1"/>
              </a:ext>
            </a:extLst>
          </p:cNvPr>
          <p:cNvCxnSpPr/>
          <p:nvPr/>
        </p:nvCxnSpPr>
        <p:spPr>
          <a:xfrm>
            <a:off x="3206750" y="4959349"/>
            <a:ext cx="2209800" cy="12700"/>
          </a:xfrm>
          <a:prstGeom prst="line">
            <a:avLst/>
          </a:prstGeom>
          <a:ln w="38100" cap="flat" cmpd="sng" algn="ctr">
            <a:solidFill>
              <a:srgbClr val="40004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5E1B72D-F739-84EC-5484-E1A6D02EB552}"/>
              </a:ext>
              <a:ext uri="{C183D7F6-B498-43B3-948B-1728B52AA6E4}">
                <adec:decorative xmlns:adec="http://schemas.microsoft.com/office/drawing/2017/decorative" val="1"/>
              </a:ext>
            </a:extLst>
          </p:cNvPr>
          <p:cNvCxnSpPr>
            <a:cxnSpLocks/>
          </p:cNvCxnSpPr>
          <p:nvPr/>
        </p:nvCxnSpPr>
        <p:spPr>
          <a:xfrm flipH="1">
            <a:off x="5238750" y="4800600"/>
            <a:ext cx="196850" cy="171449"/>
          </a:xfrm>
          <a:prstGeom prst="line">
            <a:avLst/>
          </a:prstGeom>
          <a:ln w="38100" cap="flat" cmpd="sng" algn="ctr">
            <a:solidFill>
              <a:srgbClr val="40004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C3EA351-BA47-165F-9B69-C60DBC47069D}"/>
              </a:ext>
              <a:ext uri="{C183D7F6-B498-43B3-948B-1728B52AA6E4}">
                <adec:decorative xmlns:adec="http://schemas.microsoft.com/office/drawing/2017/decorative" val="1"/>
              </a:ext>
            </a:extLst>
          </p:cNvPr>
          <p:cNvCxnSpPr>
            <a:cxnSpLocks/>
          </p:cNvCxnSpPr>
          <p:nvPr/>
        </p:nvCxnSpPr>
        <p:spPr>
          <a:xfrm>
            <a:off x="5238750" y="4959349"/>
            <a:ext cx="196850" cy="165100"/>
          </a:xfrm>
          <a:prstGeom prst="line">
            <a:avLst/>
          </a:prstGeom>
          <a:ln w="38100" cap="flat" cmpd="sng" algn="ctr">
            <a:solidFill>
              <a:srgbClr val="40004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6DA3F01-3F7B-448D-B838-9019138F6B81}"/>
              </a:ext>
              <a:ext uri="{C183D7F6-B498-43B3-948B-1728B52AA6E4}">
                <adec:decorative xmlns:adec="http://schemas.microsoft.com/office/drawing/2017/decorative" val="1"/>
              </a:ext>
            </a:extLst>
          </p:cNvPr>
          <p:cNvCxnSpPr/>
          <p:nvPr/>
        </p:nvCxnSpPr>
        <p:spPr>
          <a:xfrm flipH="1">
            <a:off x="6254750" y="4222749"/>
            <a:ext cx="190500" cy="177800"/>
          </a:xfrm>
          <a:prstGeom prst="line">
            <a:avLst/>
          </a:prstGeom>
          <a:ln w="38100" cap="flat" cmpd="sng" algn="ctr">
            <a:solidFill>
              <a:srgbClr val="40004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097CE53-F0D0-F90A-AB8A-85A0B1C43CB1}"/>
              </a:ext>
              <a:ext uri="{C183D7F6-B498-43B3-948B-1728B52AA6E4}">
                <adec:decorative xmlns:adec="http://schemas.microsoft.com/office/drawing/2017/decorative" val="1"/>
              </a:ext>
            </a:extLst>
          </p:cNvPr>
          <p:cNvCxnSpPr>
            <a:cxnSpLocks/>
          </p:cNvCxnSpPr>
          <p:nvPr/>
        </p:nvCxnSpPr>
        <p:spPr>
          <a:xfrm>
            <a:off x="6445250" y="4222749"/>
            <a:ext cx="184150" cy="190500"/>
          </a:xfrm>
          <a:prstGeom prst="line">
            <a:avLst/>
          </a:prstGeom>
          <a:ln w="38100" cap="flat" cmpd="sng" algn="ctr">
            <a:solidFill>
              <a:srgbClr val="40004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6BF51D4-BA11-7B74-32D2-0E3913DFD088}"/>
              </a:ext>
              <a:ext uri="{C183D7F6-B498-43B3-948B-1728B52AA6E4}">
                <adec:decorative xmlns:adec="http://schemas.microsoft.com/office/drawing/2017/decorative" val="1"/>
              </a:ext>
            </a:extLst>
          </p:cNvPr>
          <p:cNvCxnSpPr>
            <a:cxnSpLocks/>
          </p:cNvCxnSpPr>
          <p:nvPr/>
        </p:nvCxnSpPr>
        <p:spPr>
          <a:xfrm flipH="1">
            <a:off x="1981200" y="4184649"/>
            <a:ext cx="120650" cy="165100"/>
          </a:xfrm>
          <a:prstGeom prst="line">
            <a:avLst/>
          </a:prstGeom>
          <a:ln w="38100" cap="flat" cmpd="sng" algn="ctr">
            <a:solidFill>
              <a:srgbClr val="40004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1112096-2EE4-BEF8-BD1B-E5178E9106FC}"/>
              </a:ext>
              <a:ext uri="{C183D7F6-B498-43B3-948B-1728B52AA6E4}">
                <adec:decorative xmlns:adec="http://schemas.microsoft.com/office/drawing/2017/decorative" val="1"/>
              </a:ext>
            </a:extLst>
          </p:cNvPr>
          <p:cNvCxnSpPr>
            <a:cxnSpLocks/>
          </p:cNvCxnSpPr>
          <p:nvPr/>
        </p:nvCxnSpPr>
        <p:spPr>
          <a:xfrm>
            <a:off x="2101850" y="4184649"/>
            <a:ext cx="139700" cy="165100"/>
          </a:xfrm>
          <a:prstGeom prst="line">
            <a:avLst/>
          </a:prstGeom>
          <a:ln w="38100" cap="flat" cmpd="sng" algn="ctr">
            <a:solidFill>
              <a:srgbClr val="40004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9699880"/>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FD2CF-4BF2-EFC2-67F0-78E3A6B5EB08}"/>
              </a:ext>
            </a:extLst>
          </p:cNvPr>
          <p:cNvSpPr>
            <a:spLocks noGrp="1"/>
          </p:cNvSpPr>
          <p:nvPr>
            <p:ph type="title"/>
          </p:nvPr>
        </p:nvSpPr>
        <p:spPr/>
        <p:txBody>
          <a:bodyPr/>
          <a:lstStyle/>
          <a:p>
            <a:r>
              <a:rPr lang="en-US" dirty="0"/>
              <a:t>The Relational Model</a:t>
            </a:r>
          </a:p>
        </p:txBody>
      </p:sp>
      <p:sp>
        <p:nvSpPr>
          <p:cNvPr id="3" name="Content Placeholder 2">
            <a:extLst>
              <a:ext uri="{FF2B5EF4-FFF2-40B4-BE49-F238E27FC236}">
                <a16:creationId xmlns:a16="http://schemas.microsoft.com/office/drawing/2014/main" id="{4504247C-B1AF-4763-4B3C-090CABAF811F}"/>
              </a:ext>
            </a:extLst>
          </p:cNvPr>
          <p:cNvSpPr>
            <a:spLocks noGrp="1"/>
          </p:cNvSpPr>
          <p:nvPr>
            <p:ph idx="1"/>
          </p:nvPr>
        </p:nvSpPr>
        <p:spPr/>
        <p:txBody>
          <a:bodyPr/>
          <a:lstStyle/>
          <a:p>
            <a:r>
              <a:rPr lang="en-US" dirty="0"/>
              <a:t>Early database systems were network model or hierarchical model.</a:t>
            </a:r>
          </a:p>
          <a:p>
            <a:r>
              <a:rPr lang="en-US" dirty="0"/>
              <a:t>E.F. (Ted) Codd proposed the relational model database in 1970.</a:t>
            </a:r>
          </a:p>
          <a:p>
            <a:r>
              <a:rPr lang="en-US" dirty="0"/>
              <a:t>Data are modeled as tables with rows and columns.</a:t>
            </a:r>
          </a:p>
          <a:p>
            <a:r>
              <a:rPr lang="en-US" dirty="0"/>
              <a:t>For each table, one or more columns comprise a primary key and the presence of the primary key makes each row unique.</a:t>
            </a:r>
          </a:p>
        </p:txBody>
      </p:sp>
    </p:spTree>
    <p:extLst>
      <p:ext uri="{BB962C8B-B14F-4D97-AF65-F5344CB8AC3E}">
        <p14:creationId xmlns:p14="http://schemas.microsoft.com/office/powerpoint/2010/main" val="24491908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AC476-9D2A-1F21-DC7B-9937A778327A}"/>
              </a:ext>
            </a:extLst>
          </p:cNvPr>
          <p:cNvSpPr>
            <a:spLocks noGrp="1"/>
          </p:cNvSpPr>
          <p:nvPr>
            <p:ph type="title"/>
          </p:nvPr>
        </p:nvSpPr>
        <p:spPr/>
        <p:txBody>
          <a:bodyPr/>
          <a:lstStyle/>
          <a:p>
            <a:r>
              <a:rPr lang="en-US" dirty="0"/>
              <a:t>Normalization</a:t>
            </a:r>
          </a:p>
        </p:txBody>
      </p:sp>
      <p:sp>
        <p:nvSpPr>
          <p:cNvPr id="3" name="Content Placeholder 2">
            <a:extLst>
              <a:ext uri="{FF2B5EF4-FFF2-40B4-BE49-F238E27FC236}">
                <a16:creationId xmlns:a16="http://schemas.microsoft.com/office/drawing/2014/main" id="{C582DEBB-D4B1-F153-0D12-3875165122EF}"/>
              </a:ext>
            </a:extLst>
          </p:cNvPr>
          <p:cNvSpPr>
            <a:spLocks noGrp="1"/>
          </p:cNvSpPr>
          <p:nvPr>
            <p:ph idx="1"/>
          </p:nvPr>
        </p:nvSpPr>
        <p:spPr>
          <a:xfrm>
            <a:off x="457200" y="1600200"/>
            <a:ext cx="8382000" cy="4525963"/>
          </a:xfrm>
        </p:spPr>
        <p:txBody>
          <a:bodyPr/>
          <a:lstStyle/>
          <a:p>
            <a:r>
              <a:rPr lang="en-US" dirty="0"/>
              <a:t>In the design stage of a relational database, tables are </a:t>
            </a:r>
            <a:r>
              <a:rPr lang="en-US" i="1" dirty="0"/>
              <a:t>normalized</a:t>
            </a:r>
            <a:r>
              <a:rPr lang="en-US" dirty="0"/>
              <a:t> to remove duplicative data.</a:t>
            </a:r>
          </a:p>
          <a:p>
            <a:r>
              <a:rPr lang="en-US" dirty="0"/>
              <a:t>With most duplicative data removed, problems like the address field conflict cannot occur.</a:t>
            </a:r>
          </a:p>
          <a:p>
            <a:r>
              <a:rPr lang="en-US" dirty="0"/>
              <a:t>Codd and others defined several normal forms to measure normalization.</a:t>
            </a:r>
          </a:p>
          <a:p>
            <a:r>
              <a:rPr lang="en-US" dirty="0"/>
              <a:t>Third normal form is considered a minimum.</a:t>
            </a:r>
          </a:p>
        </p:txBody>
      </p:sp>
    </p:spTree>
    <p:extLst>
      <p:ext uri="{BB962C8B-B14F-4D97-AF65-F5344CB8AC3E}">
        <p14:creationId xmlns:p14="http://schemas.microsoft.com/office/powerpoint/2010/main" val="26375537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30A24-D8A3-EE12-55DE-3CC64797F99D}"/>
              </a:ext>
            </a:extLst>
          </p:cNvPr>
          <p:cNvSpPr>
            <a:spLocks noGrp="1"/>
          </p:cNvSpPr>
          <p:nvPr>
            <p:ph type="title"/>
          </p:nvPr>
        </p:nvSpPr>
        <p:spPr/>
        <p:txBody>
          <a:bodyPr/>
          <a:lstStyle/>
          <a:p>
            <a:r>
              <a:rPr lang="en-US" dirty="0"/>
              <a:t>Integrity Constraints</a:t>
            </a:r>
          </a:p>
        </p:txBody>
      </p:sp>
      <p:sp>
        <p:nvSpPr>
          <p:cNvPr id="3" name="Content Placeholder 2">
            <a:extLst>
              <a:ext uri="{FF2B5EF4-FFF2-40B4-BE49-F238E27FC236}">
                <a16:creationId xmlns:a16="http://schemas.microsoft.com/office/drawing/2014/main" id="{93AFE68C-FB87-FEFD-65C4-BA3638D8F6FF}"/>
              </a:ext>
            </a:extLst>
          </p:cNvPr>
          <p:cNvSpPr>
            <a:spLocks noGrp="1"/>
          </p:cNvSpPr>
          <p:nvPr>
            <p:ph idx="1"/>
          </p:nvPr>
        </p:nvSpPr>
        <p:spPr/>
        <p:txBody>
          <a:bodyPr/>
          <a:lstStyle/>
          <a:p>
            <a:r>
              <a:rPr lang="en-US" dirty="0"/>
              <a:t>The relational model allows definition of and enforcement of integrity constraints.</a:t>
            </a:r>
          </a:p>
          <a:p>
            <a:r>
              <a:rPr lang="en-US" dirty="0"/>
              <a:t>A column in one table that is a key into another table is called a </a:t>
            </a:r>
            <a:r>
              <a:rPr lang="en-US" b="1" dirty="0"/>
              <a:t>foreign key</a:t>
            </a:r>
            <a:r>
              <a:rPr lang="en-US" dirty="0"/>
              <a:t>.</a:t>
            </a:r>
          </a:p>
          <a:p>
            <a:r>
              <a:rPr lang="en-US" dirty="0"/>
              <a:t>Example: If an employee table is designed to hold a key to the department table instead of a department name, the employee cannot be assigned to a non-existent department.</a:t>
            </a:r>
          </a:p>
        </p:txBody>
      </p:sp>
    </p:spTree>
    <p:extLst>
      <p:ext uri="{BB962C8B-B14F-4D97-AF65-F5344CB8AC3E}">
        <p14:creationId xmlns:p14="http://schemas.microsoft.com/office/powerpoint/2010/main" val="34568745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CF73A-6005-7892-0B84-722A8F256A56}"/>
              </a:ext>
            </a:extLst>
          </p:cNvPr>
          <p:cNvSpPr>
            <a:spLocks noGrp="1"/>
          </p:cNvSpPr>
          <p:nvPr>
            <p:ph type="title"/>
          </p:nvPr>
        </p:nvSpPr>
        <p:spPr/>
        <p:txBody>
          <a:bodyPr/>
          <a:lstStyle/>
          <a:p>
            <a:r>
              <a:rPr lang="en-US" dirty="0"/>
              <a:t>Trade-Offs</a:t>
            </a:r>
          </a:p>
        </p:txBody>
      </p:sp>
      <p:sp>
        <p:nvSpPr>
          <p:cNvPr id="3" name="Content Placeholder 2">
            <a:extLst>
              <a:ext uri="{FF2B5EF4-FFF2-40B4-BE49-F238E27FC236}">
                <a16:creationId xmlns:a16="http://schemas.microsoft.com/office/drawing/2014/main" id="{1F8E6875-B2CA-72E9-11F5-D28F668AC1AB}"/>
              </a:ext>
            </a:extLst>
          </p:cNvPr>
          <p:cNvSpPr>
            <a:spLocks noGrp="1"/>
          </p:cNvSpPr>
          <p:nvPr>
            <p:ph idx="1"/>
          </p:nvPr>
        </p:nvSpPr>
        <p:spPr/>
        <p:txBody>
          <a:bodyPr>
            <a:normAutofit/>
          </a:bodyPr>
          <a:lstStyle/>
          <a:p>
            <a:r>
              <a:rPr lang="en-US" sz="2800" dirty="0"/>
              <a:t>In the previous example, producing a listing of employees with department names requires a </a:t>
            </a:r>
            <a:r>
              <a:rPr lang="en-US" sz="2800" b="1" dirty="0"/>
              <a:t>join</a:t>
            </a:r>
            <a:r>
              <a:rPr lang="en-US" sz="2800" dirty="0"/>
              <a:t> operation on the employee and department tables.</a:t>
            </a:r>
          </a:p>
          <a:p>
            <a:r>
              <a:rPr lang="en-US" sz="2800" dirty="0"/>
              <a:t>Joins are relatively expensive in both CPU time and I/O operations. </a:t>
            </a:r>
            <a:r>
              <a:rPr lang="en-US" sz="2800" cap="small" dirty="0"/>
              <a:t>tanstaafl</a:t>
            </a:r>
            <a:r>
              <a:rPr lang="en-US" sz="2800" dirty="0"/>
              <a:t>.</a:t>
            </a:r>
          </a:p>
          <a:p>
            <a:r>
              <a:rPr lang="en-US" sz="2800" dirty="0"/>
              <a:t>Relational database systems were not widely used until Moore’s Law  increased computing power enough to make them practical</a:t>
            </a:r>
          </a:p>
        </p:txBody>
      </p:sp>
    </p:spTree>
    <p:extLst>
      <p:ext uri="{BB962C8B-B14F-4D97-AF65-F5344CB8AC3E}">
        <p14:creationId xmlns:p14="http://schemas.microsoft.com/office/powerpoint/2010/main" val="13276987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F39AD-DC53-8185-3CE3-6CCC59ED07DA}"/>
              </a:ext>
            </a:extLst>
          </p:cNvPr>
          <p:cNvSpPr>
            <a:spLocks noGrp="1"/>
          </p:cNvSpPr>
          <p:nvPr>
            <p:ph type="title"/>
          </p:nvPr>
        </p:nvSpPr>
        <p:spPr/>
        <p:txBody>
          <a:bodyPr/>
          <a:lstStyle/>
          <a:p>
            <a:r>
              <a:rPr lang="en-US" dirty="0"/>
              <a:t>The ACID Properties</a:t>
            </a:r>
          </a:p>
        </p:txBody>
      </p:sp>
      <p:sp>
        <p:nvSpPr>
          <p:cNvPr id="3" name="Content Placeholder 2">
            <a:extLst>
              <a:ext uri="{FF2B5EF4-FFF2-40B4-BE49-F238E27FC236}">
                <a16:creationId xmlns:a16="http://schemas.microsoft.com/office/drawing/2014/main" id="{C296A775-0773-5813-236E-31CC4964B706}"/>
              </a:ext>
            </a:extLst>
          </p:cNvPr>
          <p:cNvSpPr>
            <a:spLocks noGrp="1"/>
          </p:cNvSpPr>
          <p:nvPr>
            <p:ph idx="1"/>
          </p:nvPr>
        </p:nvSpPr>
        <p:spPr/>
        <p:txBody>
          <a:bodyPr/>
          <a:lstStyle/>
          <a:p>
            <a:r>
              <a:rPr lang="en-US" dirty="0"/>
              <a:t>For many applications database management systems must have four properties collectively called by the acronym ACID.</a:t>
            </a:r>
          </a:p>
          <a:p>
            <a:r>
              <a:rPr lang="en-US" dirty="0"/>
              <a:t>The properties are:</a:t>
            </a:r>
          </a:p>
          <a:p>
            <a:pPr lvl="1"/>
            <a:r>
              <a:rPr lang="en-US" dirty="0"/>
              <a:t>Atomicity.</a:t>
            </a:r>
          </a:p>
          <a:p>
            <a:pPr lvl="1"/>
            <a:r>
              <a:rPr lang="en-US" dirty="0"/>
              <a:t>Consistency.</a:t>
            </a:r>
          </a:p>
          <a:p>
            <a:pPr lvl="1"/>
            <a:r>
              <a:rPr lang="en-US" dirty="0"/>
              <a:t>Isolation.</a:t>
            </a:r>
          </a:p>
          <a:p>
            <a:pPr lvl="1"/>
            <a:r>
              <a:rPr lang="en-US" dirty="0"/>
              <a:t>Durability.</a:t>
            </a:r>
          </a:p>
        </p:txBody>
      </p:sp>
    </p:spTree>
    <p:extLst>
      <p:ext uri="{BB962C8B-B14F-4D97-AF65-F5344CB8AC3E}">
        <p14:creationId xmlns:p14="http://schemas.microsoft.com/office/powerpoint/2010/main" val="2465042388"/>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785B1-0717-1C7E-0D02-57CC75BBB3F0}"/>
              </a:ext>
            </a:extLst>
          </p:cNvPr>
          <p:cNvSpPr>
            <a:spLocks noGrp="1"/>
          </p:cNvSpPr>
          <p:nvPr>
            <p:ph type="title"/>
          </p:nvPr>
        </p:nvSpPr>
        <p:spPr/>
        <p:txBody>
          <a:bodyPr/>
          <a:lstStyle/>
          <a:p>
            <a:r>
              <a:rPr lang="en-US" dirty="0"/>
              <a:t>Atomicity</a:t>
            </a:r>
          </a:p>
        </p:txBody>
      </p:sp>
      <p:sp>
        <p:nvSpPr>
          <p:cNvPr id="3" name="Content Placeholder 2">
            <a:extLst>
              <a:ext uri="{FF2B5EF4-FFF2-40B4-BE49-F238E27FC236}">
                <a16:creationId xmlns:a16="http://schemas.microsoft.com/office/drawing/2014/main" id="{8029AE3D-846A-D52B-0FF7-ADE14927999E}"/>
              </a:ext>
            </a:extLst>
          </p:cNvPr>
          <p:cNvSpPr>
            <a:spLocks noGrp="1"/>
          </p:cNvSpPr>
          <p:nvPr>
            <p:ph idx="1"/>
          </p:nvPr>
        </p:nvSpPr>
        <p:spPr/>
        <p:txBody>
          <a:bodyPr/>
          <a:lstStyle/>
          <a:p>
            <a:r>
              <a:rPr lang="en-US" b="1" dirty="0"/>
              <a:t>Atomicity</a:t>
            </a:r>
            <a:r>
              <a:rPr lang="en-US" dirty="0"/>
              <a:t> means that a set of database operations grouped as a </a:t>
            </a:r>
            <a:r>
              <a:rPr lang="en-US" b="1" dirty="0"/>
              <a:t>transaction</a:t>
            </a:r>
            <a:r>
              <a:rPr lang="en-US" dirty="0"/>
              <a:t> either succeed or fail as a whole.</a:t>
            </a:r>
          </a:p>
          <a:p>
            <a:r>
              <a:rPr lang="en-US" dirty="0"/>
              <a:t>Example: If sending money using an app, updating the senders account to subtract the money and updating the recipient’s account to add money must both succeed or fail together.</a:t>
            </a:r>
          </a:p>
        </p:txBody>
      </p:sp>
    </p:spTree>
    <p:extLst>
      <p:ext uri="{BB962C8B-B14F-4D97-AF65-F5344CB8AC3E}">
        <p14:creationId xmlns:p14="http://schemas.microsoft.com/office/powerpoint/2010/main" val="36967604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Virtual Machines</a:t>
            </a:r>
          </a:p>
        </p:txBody>
      </p:sp>
      <p:sp>
        <p:nvSpPr>
          <p:cNvPr id="3" name="Content Placeholder 2"/>
          <p:cNvSpPr>
            <a:spLocks noGrp="1"/>
          </p:cNvSpPr>
          <p:nvPr>
            <p:ph idx="1"/>
          </p:nvPr>
        </p:nvSpPr>
        <p:spPr/>
        <p:txBody>
          <a:bodyPr>
            <a:noAutofit/>
          </a:bodyPr>
          <a:lstStyle/>
          <a:p>
            <a:pPr>
              <a:spcBef>
                <a:spcPts val="600"/>
              </a:spcBef>
            </a:pPr>
            <a:r>
              <a:rPr lang="en-US" sz="2700" dirty="0"/>
              <a:t>Early in the course we said that hardware plus operating system constituted a virtual machine…</a:t>
            </a:r>
          </a:p>
          <a:p>
            <a:pPr>
              <a:spcBef>
                <a:spcPts val="600"/>
              </a:spcBef>
            </a:pPr>
            <a:r>
              <a:rPr lang="en-US" sz="2700" dirty="0"/>
              <a:t>…Because it exposes services not provided by the hardware alone.</a:t>
            </a:r>
          </a:p>
          <a:p>
            <a:pPr>
              <a:spcBef>
                <a:spcPts val="600"/>
              </a:spcBef>
            </a:pPr>
            <a:r>
              <a:rPr lang="en-US" sz="2700" dirty="0"/>
              <a:t>Example: The same hardware with different software could be a Windows or a Linux machine.</a:t>
            </a:r>
          </a:p>
          <a:p>
            <a:pPr>
              <a:spcBef>
                <a:spcPts val="600"/>
              </a:spcBef>
            </a:pPr>
            <a:r>
              <a:rPr lang="en-US" sz="2700" dirty="0"/>
              <a:t>What if hardware and software could expose </a:t>
            </a:r>
            <a:r>
              <a:rPr lang="en-US" sz="2700" i="1" dirty="0"/>
              <a:t>more than one </a:t>
            </a:r>
            <a:r>
              <a:rPr lang="en-US" sz="2700" dirty="0"/>
              <a:t>set of services at the same time?</a:t>
            </a:r>
          </a:p>
          <a:p>
            <a:pPr>
              <a:spcBef>
                <a:spcPts val="600"/>
              </a:spcBef>
            </a:pPr>
            <a:r>
              <a:rPr lang="en-US" sz="2700" dirty="0"/>
              <a:t>We get multiple </a:t>
            </a:r>
            <a:r>
              <a:rPr lang="en-US" sz="2700" i="1" dirty="0"/>
              <a:t>virtual machines </a:t>
            </a:r>
            <a:r>
              <a:rPr lang="en-US" sz="2700" dirty="0"/>
              <a:t>on one hardware machine!</a:t>
            </a:r>
          </a:p>
        </p:txBody>
      </p:sp>
    </p:spTree>
    <p:extLst>
      <p:ext uri="{BB962C8B-B14F-4D97-AF65-F5344CB8AC3E}">
        <p14:creationId xmlns:p14="http://schemas.microsoft.com/office/powerpoint/2010/main" val="3333390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97540-DEC9-FC3D-533D-36CB52433C78}"/>
              </a:ext>
            </a:extLst>
          </p:cNvPr>
          <p:cNvSpPr>
            <a:spLocks noGrp="1"/>
          </p:cNvSpPr>
          <p:nvPr>
            <p:ph type="title"/>
          </p:nvPr>
        </p:nvSpPr>
        <p:spPr/>
        <p:txBody>
          <a:bodyPr/>
          <a:lstStyle/>
          <a:p>
            <a:r>
              <a:rPr lang="en-US" dirty="0"/>
              <a:t>Consistency</a:t>
            </a:r>
          </a:p>
        </p:txBody>
      </p:sp>
      <p:sp>
        <p:nvSpPr>
          <p:cNvPr id="3" name="Content Placeholder 2">
            <a:extLst>
              <a:ext uri="{FF2B5EF4-FFF2-40B4-BE49-F238E27FC236}">
                <a16:creationId xmlns:a16="http://schemas.microsoft.com/office/drawing/2014/main" id="{0C0B3B50-8418-39B5-74F4-57FF729E1648}"/>
              </a:ext>
            </a:extLst>
          </p:cNvPr>
          <p:cNvSpPr>
            <a:spLocks noGrp="1"/>
          </p:cNvSpPr>
          <p:nvPr>
            <p:ph idx="1"/>
          </p:nvPr>
        </p:nvSpPr>
        <p:spPr/>
        <p:txBody>
          <a:bodyPr/>
          <a:lstStyle/>
          <a:p>
            <a:r>
              <a:rPr lang="en-US" dirty="0"/>
              <a:t>The </a:t>
            </a:r>
            <a:r>
              <a:rPr lang="en-US" b="1" dirty="0"/>
              <a:t>consistency</a:t>
            </a:r>
            <a:r>
              <a:rPr lang="en-US" dirty="0"/>
              <a:t> property requires that every operation leave the database in a state consistent with its design.</a:t>
            </a:r>
          </a:p>
          <a:p>
            <a:r>
              <a:rPr lang="en-US" dirty="0"/>
              <a:t>Example: an employee record can never have a non-existent department number.</a:t>
            </a:r>
          </a:p>
          <a:p>
            <a:r>
              <a:rPr lang="en-US" dirty="0"/>
              <a:t>Consistency also requires that future transactions see the effects of transactions committed in the past.</a:t>
            </a:r>
          </a:p>
        </p:txBody>
      </p:sp>
    </p:spTree>
    <p:extLst>
      <p:ext uri="{BB962C8B-B14F-4D97-AF65-F5344CB8AC3E}">
        <p14:creationId xmlns:p14="http://schemas.microsoft.com/office/powerpoint/2010/main" val="34261647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A0667-EA14-E30A-50FB-C828F66F2C9D}"/>
              </a:ext>
            </a:extLst>
          </p:cNvPr>
          <p:cNvSpPr>
            <a:spLocks noGrp="1"/>
          </p:cNvSpPr>
          <p:nvPr>
            <p:ph type="title"/>
          </p:nvPr>
        </p:nvSpPr>
        <p:spPr/>
        <p:txBody>
          <a:bodyPr/>
          <a:lstStyle/>
          <a:p>
            <a:r>
              <a:rPr lang="en-US" dirty="0"/>
              <a:t>Isolation</a:t>
            </a:r>
          </a:p>
        </p:txBody>
      </p:sp>
      <p:sp>
        <p:nvSpPr>
          <p:cNvPr id="3" name="Content Placeholder 2">
            <a:extLst>
              <a:ext uri="{FF2B5EF4-FFF2-40B4-BE49-F238E27FC236}">
                <a16:creationId xmlns:a16="http://schemas.microsoft.com/office/drawing/2014/main" id="{26594E1A-932B-1446-A2A4-30441DDD7737}"/>
              </a:ext>
            </a:extLst>
          </p:cNvPr>
          <p:cNvSpPr>
            <a:spLocks noGrp="1"/>
          </p:cNvSpPr>
          <p:nvPr>
            <p:ph idx="1"/>
          </p:nvPr>
        </p:nvSpPr>
        <p:spPr/>
        <p:txBody>
          <a:bodyPr/>
          <a:lstStyle/>
          <a:p>
            <a:r>
              <a:rPr lang="en-US" dirty="0"/>
              <a:t>The </a:t>
            </a:r>
            <a:r>
              <a:rPr lang="en-US" b="1" dirty="0"/>
              <a:t>isolation</a:t>
            </a:r>
            <a:r>
              <a:rPr lang="en-US" dirty="0"/>
              <a:t> property requires that operations within a transaction not be visible to other users of the database until the transaction is committed.</a:t>
            </a:r>
          </a:p>
          <a:p>
            <a:r>
              <a:rPr lang="en-US" dirty="0"/>
              <a:t>Example: in the payment app, no other transaction can see the sender’s reduced balance nor the recipients increased balance until that transaction is committed to the database.</a:t>
            </a:r>
          </a:p>
        </p:txBody>
      </p:sp>
    </p:spTree>
    <p:extLst>
      <p:ext uri="{BB962C8B-B14F-4D97-AF65-F5344CB8AC3E}">
        <p14:creationId xmlns:p14="http://schemas.microsoft.com/office/powerpoint/2010/main" val="1735617794"/>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A9FDA-EB7A-79F3-08DE-FECB9F6088DA}"/>
              </a:ext>
            </a:extLst>
          </p:cNvPr>
          <p:cNvSpPr>
            <a:spLocks noGrp="1"/>
          </p:cNvSpPr>
          <p:nvPr>
            <p:ph type="title"/>
          </p:nvPr>
        </p:nvSpPr>
        <p:spPr/>
        <p:txBody>
          <a:bodyPr/>
          <a:lstStyle/>
          <a:p>
            <a:r>
              <a:rPr lang="en-US" dirty="0"/>
              <a:t>Durability</a:t>
            </a:r>
          </a:p>
        </p:txBody>
      </p:sp>
      <p:sp>
        <p:nvSpPr>
          <p:cNvPr id="3" name="Content Placeholder 2">
            <a:extLst>
              <a:ext uri="{FF2B5EF4-FFF2-40B4-BE49-F238E27FC236}">
                <a16:creationId xmlns:a16="http://schemas.microsoft.com/office/drawing/2014/main" id="{1477B526-252B-A218-6454-82005FD63EDE}"/>
              </a:ext>
            </a:extLst>
          </p:cNvPr>
          <p:cNvSpPr>
            <a:spLocks noGrp="1"/>
          </p:cNvSpPr>
          <p:nvPr>
            <p:ph idx="1"/>
          </p:nvPr>
        </p:nvSpPr>
        <p:spPr/>
        <p:txBody>
          <a:bodyPr/>
          <a:lstStyle/>
          <a:p>
            <a:r>
              <a:rPr lang="en-US" dirty="0"/>
              <a:t>The </a:t>
            </a:r>
            <a:r>
              <a:rPr lang="en-US" b="1" dirty="0"/>
              <a:t>durability</a:t>
            </a:r>
            <a:r>
              <a:rPr lang="en-US" dirty="0"/>
              <a:t> property requires that transactions committed to the database be persistent and can be recovered in case of failure.</a:t>
            </a:r>
          </a:p>
          <a:p>
            <a:r>
              <a:rPr lang="en-US" dirty="0"/>
              <a:t>The durability property is implemented by journaling, writing before and after copies of the relevant database pages to a journal file for each transaction that changes the database.</a:t>
            </a:r>
          </a:p>
          <a:p>
            <a:pPr marL="0" indent="0">
              <a:buNone/>
            </a:pPr>
            <a:endParaRPr lang="en-US" dirty="0"/>
          </a:p>
        </p:txBody>
      </p:sp>
    </p:spTree>
    <p:extLst>
      <p:ext uri="{BB962C8B-B14F-4D97-AF65-F5344CB8AC3E}">
        <p14:creationId xmlns:p14="http://schemas.microsoft.com/office/powerpoint/2010/main" val="21183747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DF940-0DDB-404F-3E24-CAC884356F58}"/>
              </a:ext>
            </a:extLst>
          </p:cNvPr>
          <p:cNvSpPr>
            <a:spLocks noGrp="1"/>
          </p:cNvSpPr>
          <p:nvPr>
            <p:ph type="title"/>
          </p:nvPr>
        </p:nvSpPr>
        <p:spPr/>
        <p:txBody>
          <a:bodyPr/>
          <a:lstStyle/>
          <a:p>
            <a:r>
              <a:rPr lang="en-US" dirty="0"/>
              <a:t>Failure and Forward Recovery</a:t>
            </a:r>
          </a:p>
        </p:txBody>
      </p:sp>
      <p:sp>
        <p:nvSpPr>
          <p:cNvPr id="3" name="Content Placeholder 2">
            <a:extLst>
              <a:ext uri="{FF2B5EF4-FFF2-40B4-BE49-F238E27FC236}">
                <a16:creationId xmlns:a16="http://schemas.microsoft.com/office/drawing/2014/main" id="{D2A6CD98-91F3-D791-7801-2E7F845B229B}"/>
              </a:ext>
            </a:extLst>
          </p:cNvPr>
          <p:cNvSpPr>
            <a:spLocks noGrp="1"/>
          </p:cNvSpPr>
          <p:nvPr>
            <p:ph idx="1"/>
          </p:nvPr>
        </p:nvSpPr>
        <p:spPr/>
        <p:txBody>
          <a:bodyPr/>
          <a:lstStyle/>
          <a:p>
            <a:r>
              <a:rPr lang="en-US" dirty="0"/>
              <a:t>A failed database is first restored from backup.</a:t>
            </a:r>
          </a:p>
          <a:p>
            <a:r>
              <a:rPr lang="en-US" dirty="0"/>
              <a:t>Then the records from the journal file are applied, in order.</a:t>
            </a:r>
          </a:p>
          <a:p>
            <a:r>
              <a:rPr lang="en-US" dirty="0"/>
              <a:t>The database has been recovered to the point of failure.</a:t>
            </a:r>
          </a:p>
        </p:txBody>
      </p:sp>
    </p:spTree>
    <p:extLst>
      <p:ext uri="{BB962C8B-B14F-4D97-AF65-F5344CB8AC3E}">
        <p14:creationId xmlns:p14="http://schemas.microsoft.com/office/powerpoint/2010/main" val="16210283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7B4AD-3205-CB50-A558-A52C712CAEBF}"/>
              </a:ext>
            </a:extLst>
          </p:cNvPr>
          <p:cNvSpPr>
            <a:spLocks noGrp="1"/>
          </p:cNvSpPr>
          <p:nvPr>
            <p:ph type="title"/>
          </p:nvPr>
        </p:nvSpPr>
        <p:spPr/>
        <p:txBody>
          <a:bodyPr/>
          <a:lstStyle/>
          <a:p>
            <a:r>
              <a:rPr lang="en-US" dirty="0"/>
              <a:t>Performance</a:t>
            </a:r>
          </a:p>
        </p:txBody>
      </p:sp>
      <p:sp>
        <p:nvSpPr>
          <p:cNvPr id="3" name="Content Placeholder 2">
            <a:extLst>
              <a:ext uri="{FF2B5EF4-FFF2-40B4-BE49-F238E27FC236}">
                <a16:creationId xmlns:a16="http://schemas.microsoft.com/office/drawing/2014/main" id="{CA53845B-4ACC-E303-DCB1-1CF54A51D06E}"/>
              </a:ext>
            </a:extLst>
          </p:cNvPr>
          <p:cNvSpPr>
            <a:spLocks noGrp="1"/>
          </p:cNvSpPr>
          <p:nvPr>
            <p:ph idx="1"/>
          </p:nvPr>
        </p:nvSpPr>
        <p:spPr/>
        <p:txBody>
          <a:bodyPr/>
          <a:lstStyle/>
          <a:p>
            <a:r>
              <a:rPr lang="en-US" dirty="0"/>
              <a:t>Many database systems use separate base and index files.</a:t>
            </a:r>
          </a:p>
          <a:p>
            <a:r>
              <a:rPr lang="en-US" dirty="0"/>
              <a:t>Performance can often be improved by placing base and index files on different physical devices.</a:t>
            </a:r>
          </a:p>
          <a:p>
            <a:r>
              <a:rPr lang="en-US" dirty="0"/>
              <a:t>This is especially true when storage is magnetic disk, but performance improvement may be possible with SSDs as well.</a:t>
            </a:r>
          </a:p>
        </p:txBody>
      </p:sp>
    </p:spTree>
    <p:extLst>
      <p:ext uri="{BB962C8B-B14F-4D97-AF65-F5344CB8AC3E}">
        <p14:creationId xmlns:p14="http://schemas.microsoft.com/office/powerpoint/2010/main" val="40437646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5E7F3-15B3-A5D9-C0DF-2E6BA755D853}"/>
              </a:ext>
            </a:extLst>
          </p:cNvPr>
          <p:cNvSpPr>
            <a:spLocks noGrp="1"/>
          </p:cNvSpPr>
          <p:nvPr>
            <p:ph type="title"/>
          </p:nvPr>
        </p:nvSpPr>
        <p:spPr/>
        <p:txBody>
          <a:bodyPr/>
          <a:lstStyle/>
          <a:p>
            <a:r>
              <a:rPr lang="en-US" dirty="0"/>
              <a:t>SQL</a:t>
            </a:r>
          </a:p>
        </p:txBody>
      </p:sp>
      <p:sp>
        <p:nvSpPr>
          <p:cNvPr id="3" name="Content Placeholder 2">
            <a:extLst>
              <a:ext uri="{FF2B5EF4-FFF2-40B4-BE49-F238E27FC236}">
                <a16:creationId xmlns:a16="http://schemas.microsoft.com/office/drawing/2014/main" id="{D6CA8D17-BCEB-F52D-8B9B-21D17A9462BB}"/>
              </a:ext>
            </a:extLst>
          </p:cNvPr>
          <p:cNvSpPr>
            <a:spLocks noGrp="1"/>
          </p:cNvSpPr>
          <p:nvPr>
            <p:ph idx="1"/>
          </p:nvPr>
        </p:nvSpPr>
        <p:spPr/>
        <p:txBody>
          <a:bodyPr/>
          <a:lstStyle/>
          <a:p>
            <a:r>
              <a:rPr lang="en-US" dirty="0"/>
              <a:t>Part of Codd’s design of the relational model included a language for operating on relational databases.</a:t>
            </a:r>
          </a:p>
          <a:p>
            <a:r>
              <a:rPr lang="en-US" dirty="0"/>
              <a:t>Called the Structured Query Language, or SQL, it included operations for:</a:t>
            </a:r>
          </a:p>
          <a:p>
            <a:pPr lvl="1"/>
            <a:r>
              <a:rPr lang="en-US" dirty="0"/>
              <a:t>Defining relational databases.</a:t>
            </a:r>
          </a:p>
          <a:p>
            <a:pPr lvl="1"/>
            <a:r>
              <a:rPr lang="en-US" dirty="0"/>
              <a:t>Updating them.</a:t>
            </a:r>
          </a:p>
          <a:p>
            <a:pPr lvl="1"/>
            <a:r>
              <a:rPr lang="en-US" dirty="0"/>
              <a:t>Retrieving records from them.</a:t>
            </a:r>
          </a:p>
        </p:txBody>
      </p:sp>
      <p:sp>
        <p:nvSpPr>
          <p:cNvPr id="4" name="TextBox 3">
            <a:extLst>
              <a:ext uri="{FF2B5EF4-FFF2-40B4-BE49-F238E27FC236}">
                <a16:creationId xmlns:a16="http://schemas.microsoft.com/office/drawing/2014/main" id="{39487C58-4FD5-B929-240C-9A393C9A9DBB}"/>
              </a:ext>
            </a:extLst>
          </p:cNvPr>
          <p:cNvSpPr txBox="1"/>
          <p:nvPr/>
        </p:nvSpPr>
        <p:spPr>
          <a:xfrm>
            <a:off x="685800" y="5658235"/>
            <a:ext cx="8320414" cy="461665"/>
          </a:xfrm>
          <a:prstGeom prst="rect">
            <a:avLst/>
          </a:prstGeom>
          <a:noFill/>
        </p:spPr>
        <p:txBody>
          <a:bodyPr wrap="square" rtlCol="0">
            <a:spAutoFit/>
          </a:bodyPr>
          <a:lstStyle/>
          <a:p>
            <a:r>
              <a:rPr lang="en-US" sz="2400" dirty="0">
                <a:latin typeface="Lucida Console" panose="020B0609040504020204" pitchFamily="49" charset="0"/>
              </a:rPr>
              <a:t>SELECT FROM EMPLOYEES WHERE TITLE = ‘DARTH’;</a:t>
            </a:r>
          </a:p>
        </p:txBody>
      </p:sp>
    </p:spTree>
    <p:extLst>
      <p:ext uri="{BB962C8B-B14F-4D97-AF65-F5344CB8AC3E}">
        <p14:creationId xmlns:p14="http://schemas.microsoft.com/office/powerpoint/2010/main" val="25138880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880F9-1661-EBAE-E09E-315E3C38FC02}"/>
              </a:ext>
            </a:extLst>
          </p:cNvPr>
          <p:cNvSpPr>
            <a:spLocks noGrp="1"/>
          </p:cNvSpPr>
          <p:nvPr>
            <p:ph type="title"/>
          </p:nvPr>
        </p:nvSpPr>
        <p:spPr/>
        <p:txBody>
          <a:bodyPr/>
          <a:lstStyle/>
          <a:p>
            <a:r>
              <a:rPr lang="en-US" dirty="0"/>
              <a:t>NoSQL Databases</a:t>
            </a:r>
          </a:p>
        </p:txBody>
      </p:sp>
      <p:sp>
        <p:nvSpPr>
          <p:cNvPr id="3" name="Content Placeholder 2">
            <a:extLst>
              <a:ext uri="{FF2B5EF4-FFF2-40B4-BE49-F238E27FC236}">
                <a16:creationId xmlns:a16="http://schemas.microsoft.com/office/drawing/2014/main" id="{3F6BBCBD-2D78-2CE6-8C2A-70A10E682CC2}"/>
              </a:ext>
            </a:extLst>
          </p:cNvPr>
          <p:cNvSpPr>
            <a:spLocks noGrp="1"/>
          </p:cNvSpPr>
          <p:nvPr>
            <p:ph idx="1"/>
          </p:nvPr>
        </p:nvSpPr>
        <p:spPr/>
        <p:txBody>
          <a:bodyPr>
            <a:normAutofit/>
          </a:bodyPr>
          <a:lstStyle/>
          <a:p>
            <a:r>
              <a:rPr lang="en-US" sz="2900" dirty="0"/>
              <a:t>Relational database management systems do several things very well at the cost of overhead in CPU time and I/O operations.</a:t>
            </a:r>
          </a:p>
          <a:p>
            <a:r>
              <a:rPr lang="en-US" sz="2900" dirty="0"/>
              <a:t>The overhead of the relational model becomes significant with databases of millions of rows.</a:t>
            </a:r>
          </a:p>
          <a:p>
            <a:r>
              <a:rPr lang="en-US" sz="2900" dirty="0"/>
              <a:t>That overhead has prompted development of non-relational databases.</a:t>
            </a:r>
          </a:p>
          <a:p>
            <a:r>
              <a:rPr lang="en-US" sz="2900" dirty="0"/>
              <a:t>Often efficiency comes from </a:t>
            </a:r>
            <a:r>
              <a:rPr lang="en-US" sz="2900" dirty="0" err="1"/>
              <a:t>denormalizing</a:t>
            </a:r>
            <a:r>
              <a:rPr lang="en-US" sz="2900" dirty="0"/>
              <a:t> data to remove the need for </a:t>
            </a:r>
            <a:r>
              <a:rPr lang="en-US" sz="2900"/>
              <a:t>join operations.</a:t>
            </a:r>
            <a:endParaRPr lang="en-US" sz="2900" dirty="0"/>
          </a:p>
        </p:txBody>
      </p:sp>
    </p:spTree>
    <p:extLst>
      <p:ext uri="{BB962C8B-B14F-4D97-AF65-F5344CB8AC3E}">
        <p14:creationId xmlns:p14="http://schemas.microsoft.com/office/powerpoint/2010/main" val="12828503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CB3A2-5A38-7C15-FBFB-C97EDDAD3F6B}"/>
              </a:ext>
            </a:extLst>
          </p:cNvPr>
          <p:cNvSpPr>
            <a:spLocks noGrp="1"/>
          </p:cNvSpPr>
          <p:nvPr>
            <p:ph type="title"/>
          </p:nvPr>
        </p:nvSpPr>
        <p:spPr/>
        <p:txBody>
          <a:bodyPr/>
          <a:lstStyle/>
          <a:p>
            <a:r>
              <a:rPr lang="en-US" dirty="0"/>
              <a:t>Questions</a:t>
            </a:r>
          </a:p>
        </p:txBody>
      </p:sp>
      <p:pic>
        <p:nvPicPr>
          <p:cNvPr id="4" name="Picture 3">
            <a:extLst>
              <a:ext uri="{FF2B5EF4-FFF2-40B4-BE49-F238E27FC236}">
                <a16:creationId xmlns:a16="http://schemas.microsoft.com/office/drawing/2014/main" id="{35F1441B-E3D1-A9ED-D994-65141A6718F6}"/>
              </a:ext>
              <a:ext uri="{C183D7F6-B498-43B3-948B-1728B52AA6E4}">
                <adec:decorative xmlns:adec="http://schemas.microsoft.com/office/drawing/2017/decorative" val="1"/>
              </a:ext>
            </a:extLst>
          </p:cNvPr>
          <p:cNvPicPr>
            <a:picLocks noChangeAspect="1" noChangeArrowheads="1"/>
          </p:cNvPicPr>
          <p:nvPr/>
        </p:nvPicPr>
        <p:blipFill>
          <a:blip r:embed="rId2" cstate="print"/>
          <a:srcRect/>
          <a:stretch>
            <a:fillRect/>
          </a:stretch>
        </p:blipFill>
        <p:spPr bwMode="auto">
          <a:xfrm>
            <a:off x="3657600" y="2057400"/>
            <a:ext cx="1622425" cy="3933825"/>
          </a:xfrm>
          <a:prstGeom prst="rect">
            <a:avLst/>
          </a:prstGeom>
          <a:noFill/>
          <a:ln w="9525">
            <a:noFill/>
            <a:miter lim="800000"/>
            <a:headEnd/>
            <a:tailEnd/>
          </a:ln>
        </p:spPr>
      </p:pic>
    </p:spTree>
    <p:extLst>
      <p:ext uri="{BB962C8B-B14F-4D97-AF65-F5344CB8AC3E}">
        <p14:creationId xmlns:p14="http://schemas.microsoft.com/office/powerpoint/2010/main" val="109647509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Advantages of Virtual Machines</a:t>
            </a:r>
          </a:p>
        </p:txBody>
      </p:sp>
      <p:sp>
        <p:nvSpPr>
          <p:cNvPr id="3" name="Content Placeholder 2"/>
          <p:cNvSpPr>
            <a:spLocks noGrp="1"/>
          </p:cNvSpPr>
          <p:nvPr>
            <p:ph idx="1"/>
          </p:nvPr>
        </p:nvSpPr>
        <p:spPr/>
        <p:txBody>
          <a:bodyPr/>
          <a:lstStyle/>
          <a:p>
            <a:r>
              <a:rPr lang="en-US" dirty="0"/>
              <a:t>Hardware consolidation; fewer “boxes.”</a:t>
            </a:r>
          </a:p>
          <a:p>
            <a:r>
              <a:rPr lang="en-US" dirty="0"/>
              <a:t>Opportunity for load balancing: one CPU-hungry application, several less-intensive applications.</a:t>
            </a:r>
          </a:p>
          <a:p>
            <a:r>
              <a:rPr lang="en-US" dirty="0"/>
              <a:t>Opportunity for redundancy or failover.</a:t>
            </a:r>
          </a:p>
          <a:p>
            <a:r>
              <a:rPr lang="en-US" dirty="0"/>
              <a:t>Software management tools not available in native operating systems.</a:t>
            </a:r>
          </a:p>
        </p:txBody>
      </p:sp>
    </p:spTree>
    <p:extLst>
      <p:ext uri="{BB962C8B-B14F-4D97-AF65-F5344CB8AC3E}">
        <p14:creationId xmlns:p14="http://schemas.microsoft.com/office/powerpoint/2010/main" val="1643652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Disadvantages of Virtual Machines</a:t>
            </a:r>
          </a:p>
        </p:txBody>
      </p:sp>
      <p:sp>
        <p:nvSpPr>
          <p:cNvPr id="3" name="Content Placeholder 2"/>
          <p:cNvSpPr>
            <a:spLocks noGrp="1"/>
          </p:cNvSpPr>
          <p:nvPr>
            <p:ph idx="1"/>
          </p:nvPr>
        </p:nvSpPr>
        <p:spPr/>
        <p:txBody>
          <a:bodyPr>
            <a:noAutofit/>
          </a:bodyPr>
          <a:lstStyle/>
          <a:p>
            <a:pPr>
              <a:spcBef>
                <a:spcPts val="400"/>
              </a:spcBef>
            </a:pPr>
            <a:r>
              <a:rPr lang="en-US" sz="2800" dirty="0"/>
              <a:t>Licensing cost: there is another layer of software.</a:t>
            </a:r>
          </a:p>
          <a:p>
            <a:pPr>
              <a:spcBef>
                <a:spcPts val="400"/>
              </a:spcBef>
            </a:pPr>
            <a:r>
              <a:rPr lang="en-US" sz="2800" dirty="0"/>
              <a:t>More software to manage (but less hardware.)</a:t>
            </a:r>
          </a:p>
          <a:p>
            <a:pPr>
              <a:spcBef>
                <a:spcPts val="400"/>
              </a:spcBef>
            </a:pPr>
            <a:r>
              <a:rPr lang="en-US" sz="2800" dirty="0"/>
              <a:t>More training or skills needed for staff.</a:t>
            </a:r>
          </a:p>
          <a:p>
            <a:pPr>
              <a:spcBef>
                <a:spcPts val="400"/>
              </a:spcBef>
            </a:pPr>
            <a:r>
              <a:rPr lang="en-US" sz="2800" dirty="0"/>
              <a:t>Potential for creating a single point of failure.</a:t>
            </a:r>
          </a:p>
          <a:p>
            <a:pPr>
              <a:spcBef>
                <a:spcPts val="400"/>
              </a:spcBef>
            </a:pPr>
            <a:r>
              <a:rPr lang="en-US" sz="2800" dirty="0"/>
              <a:t>Not all applications will run in a virtual environment, </a:t>
            </a:r>
            <a:r>
              <a:rPr lang="en-US" sz="2800" i="1" dirty="0"/>
              <a:t>e.g.,</a:t>
            </a:r>
            <a:r>
              <a:rPr lang="en-US" sz="2800" dirty="0"/>
              <a:t> some versions of Exchange Server.</a:t>
            </a:r>
          </a:p>
          <a:p>
            <a:pPr>
              <a:spcBef>
                <a:spcPts val="400"/>
              </a:spcBef>
            </a:pPr>
            <a:r>
              <a:rPr lang="en-US" sz="2800" dirty="0"/>
              <a:t>More eggs in one basket!  Hardware problems will affect more than a single server.</a:t>
            </a:r>
          </a:p>
        </p:txBody>
      </p:sp>
    </p:spTree>
    <p:extLst>
      <p:ext uri="{BB962C8B-B14F-4D97-AF65-F5344CB8AC3E}">
        <p14:creationId xmlns:p14="http://schemas.microsoft.com/office/powerpoint/2010/main" val="389236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Some Other Kinds of Virtualization</a:t>
            </a:r>
          </a:p>
        </p:txBody>
      </p:sp>
      <p:sp>
        <p:nvSpPr>
          <p:cNvPr id="3" name="Content Placeholder 2"/>
          <p:cNvSpPr>
            <a:spLocks noGrp="1"/>
          </p:cNvSpPr>
          <p:nvPr>
            <p:ph idx="1"/>
          </p:nvPr>
        </p:nvSpPr>
        <p:spPr/>
        <p:txBody>
          <a:bodyPr>
            <a:noAutofit/>
          </a:bodyPr>
          <a:lstStyle/>
          <a:p>
            <a:r>
              <a:rPr lang="en-US" sz="2700" dirty="0"/>
              <a:t>You’ve learned about </a:t>
            </a:r>
            <a:r>
              <a:rPr lang="en-US" sz="2700" i="1" dirty="0"/>
              <a:t>virtual memory</a:t>
            </a:r>
            <a:r>
              <a:rPr lang="en-US" sz="2700" dirty="0"/>
              <a:t>.</a:t>
            </a:r>
          </a:p>
          <a:p>
            <a:r>
              <a:rPr lang="en-US" sz="2700" i="1" dirty="0"/>
              <a:t>Storage virtualization </a:t>
            </a:r>
            <a:r>
              <a:rPr lang="en-US" sz="2700" dirty="0"/>
              <a:t>allows one storage array to serve many CPUs.</a:t>
            </a:r>
          </a:p>
          <a:p>
            <a:r>
              <a:rPr lang="en-US" sz="2700" i="1" dirty="0"/>
              <a:t>Application virtualization </a:t>
            </a:r>
            <a:r>
              <a:rPr lang="en-US" sz="2700" dirty="0"/>
              <a:t>allows applications to run on other than their native operating systems.</a:t>
            </a:r>
          </a:p>
          <a:p>
            <a:pPr>
              <a:spcBef>
                <a:spcPts val="800"/>
              </a:spcBef>
            </a:pPr>
            <a:r>
              <a:rPr lang="en-US" sz="2700" i="1" dirty="0"/>
              <a:t>Virtual networking </a:t>
            </a:r>
            <a:r>
              <a:rPr lang="en-US" sz="2700" dirty="0"/>
              <a:t>allows separation of network traffic without duplicating links.</a:t>
            </a:r>
          </a:p>
          <a:p>
            <a:r>
              <a:rPr lang="en-US" sz="2700" i="1" dirty="0"/>
              <a:t>Virtual private networks </a:t>
            </a:r>
            <a:r>
              <a:rPr lang="en-US" sz="2700" dirty="0"/>
              <a:t>keep traffic on public networks confidential through encryption.</a:t>
            </a:r>
          </a:p>
          <a:p>
            <a:r>
              <a:rPr lang="en-US" sz="2700" dirty="0"/>
              <a:t>Each of these has limitations.</a:t>
            </a:r>
          </a:p>
        </p:txBody>
      </p:sp>
    </p:spTree>
    <p:extLst>
      <p:ext uri="{BB962C8B-B14F-4D97-AF65-F5344CB8AC3E}">
        <p14:creationId xmlns:p14="http://schemas.microsoft.com/office/powerpoint/2010/main" val="301246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Two Kinds of Virtual Machines</a:t>
            </a:r>
          </a:p>
        </p:txBody>
      </p:sp>
      <p:sp>
        <p:nvSpPr>
          <p:cNvPr id="3" name="Content Placeholder 2"/>
          <p:cNvSpPr>
            <a:spLocks noGrp="1"/>
          </p:cNvSpPr>
          <p:nvPr>
            <p:ph idx="1"/>
          </p:nvPr>
        </p:nvSpPr>
        <p:spPr/>
        <p:txBody>
          <a:bodyPr>
            <a:normAutofit fontScale="92500" lnSpcReduction="20000"/>
          </a:bodyPr>
          <a:lstStyle/>
          <a:p>
            <a:r>
              <a:rPr lang="en-US" dirty="0"/>
              <a:t>Type I or Native</a:t>
            </a:r>
          </a:p>
          <a:p>
            <a:pPr lvl="1"/>
            <a:r>
              <a:rPr lang="en-US" dirty="0"/>
              <a:t>The hypervisor (virtual machine manager) runs directly on the hardware.</a:t>
            </a:r>
          </a:p>
          <a:p>
            <a:pPr lvl="1"/>
            <a:r>
              <a:rPr lang="en-US" dirty="0"/>
              <a:t>The hypervisor instantiates two or more virtual machines by abstracting the hardware interfaces.</a:t>
            </a:r>
          </a:p>
          <a:p>
            <a:pPr lvl="1"/>
            <a:r>
              <a:rPr lang="en-US" dirty="0"/>
              <a:t>Used mainly on servers.</a:t>
            </a:r>
          </a:p>
          <a:p>
            <a:r>
              <a:rPr lang="en-US" dirty="0"/>
              <a:t>Type II  or Hosted</a:t>
            </a:r>
          </a:p>
          <a:p>
            <a:pPr lvl="1"/>
            <a:r>
              <a:rPr lang="en-US" dirty="0"/>
              <a:t>The virtual machine manager runs as an application of some other operating system.</a:t>
            </a:r>
          </a:p>
          <a:p>
            <a:pPr lvl="1"/>
            <a:r>
              <a:rPr lang="en-US" dirty="0"/>
              <a:t>Used mostly on clients.</a:t>
            </a:r>
          </a:p>
          <a:p>
            <a:r>
              <a:rPr lang="en-US" dirty="0"/>
              <a:t>We discuss Type II first.</a:t>
            </a:r>
          </a:p>
        </p:txBody>
      </p:sp>
    </p:spTree>
    <p:extLst>
      <p:ext uri="{BB962C8B-B14F-4D97-AF65-F5344CB8AC3E}">
        <p14:creationId xmlns:p14="http://schemas.microsoft.com/office/powerpoint/2010/main" val="2058207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fade">
                                      <p:cBhvr>
                                        <p:cTn id="13" dur="500"/>
                                        <p:tgtEl>
                                          <p:spTgt spid="3">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fade">
                                      <p:cBhvr>
                                        <p:cTn id="1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 II (Hosted) Virtualization</a:t>
            </a:r>
          </a:p>
        </p:txBody>
      </p:sp>
      <p:sp>
        <p:nvSpPr>
          <p:cNvPr id="24" name="Content Placeholder 23"/>
          <p:cNvSpPr>
            <a:spLocks noGrp="1"/>
          </p:cNvSpPr>
          <p:nvPr>
            <p:ph idx="1"/>
          </p:nvPr>
        </p:nvSpPr>
        <p:spPr>
          <a:xfrm>
            <a:off x="304800" y="1600200"/>
            <a:ext cx="8382001" cy="4525963"/>
          </a:xfrm>
        </p:spPr>
        <p:txBody>
          <a:bodyPr>
            <a:normAutofit fontScale="92500" lnSpcReduction="10000"/>
          </a:bodyPr>
          <a:lstStyle/>
          <a:p>
            <a:r>
              <a:rPr lang="en-US" sz="2800" dirty="0"/>
              <a:t>A standard operating system </a:t>
            </a:r>
            <a:br>
              <a:rPr lang="en-US" sz="2800" dirty="0"/>
            </a:br>
            <a:r>
              <a:rPr lang="en-US" sz="2800" dirty="0"/>
              <a:t>provides the hardware </a:t>
            </a:r>
            <a:br>
              <a:rPr lang="en-US" sz="2800" dirty="0"/>
            </a:br>
            <a:r>
              <a:rPr lang="en-US" sz="2800" dirty="0"/>
              <a:t>interface and may run </a:t>
            </a:r>
            <a:br>
              <a:rPr lang="en-US" sz="2800" dirty="0"/>
            </a:br>
            <a:r>
              <a:rPr lang="en-US" sz="2800" dirty="0"/>
              <a:t>other applications.</a:t>
            </a:r>
          </a:p>
          <a:p>
            <a:r>
              <a:rPr lang="en-US" sz="2800" dirty="0"/>
              <a:t>Hypervisor (Virtual </a:t>
            </a:r>
            <a:br>
              <a:rPr lang="en-US" sz="2800" dirty="0"/>
            </a:br>
            <a:r>
              <a:rPr lang="en-US" sz="2800" dirty="0"/>
              <a:t>Machine Manager) runs </a:t>
            </a:r>
            <a:br>
              <a:rPr lang="en-US" sz="2800" dirty="0"/>
            </a:br>
            <a:r>
              <a:rPr lang="en-US" sz="2800" dirty="0"/>
              <a:t>as an </a:t>
            </a:r>
            <a:br>
              <a:rPr lang="en-US" sz="2800" dirty="0"/>
            </a:br>
            <a:r>
              <a:rPr lang="en-US" sz="2800" dirty="0"/>
              <a:t>application </a:t>
            </a:r>
            <a:br>
              <a:rPr lang="en-US" sz="2800" dirty="0"/>
            </a:br>
            <a:r>
              <a:rPr lang="en-US" sz="2800" dirty="0"/>
              <a:t>and virtualizes </a:t>
            </a:r>
            <a:br>
              <a:rPr lang="en-US" sz="2800" dirty="0"/>
            </a:br>
            <a:r>
              <a:rPr lang="en-US" sz="2800" dirty="0"/>
              <a:t>additional </a:t>
            </a:r>
            <a:br>
              <a:rPr lang="en-US" sz="2800" dirty="0"/>
            </a:br>
            <a:r>
              <a:rPr lang="en-US" sz="2800" dirty="0"/>
              <a:t>machines.</a:t>
            </a:r>
          </a:p>
        </p:txBody>
      </p:sp>
      <p:sp>
        <p:nvSpPr>
          <p:cNvPr id="17" name="TextBox 16"/>
          <p:cNvSpPr txBox="1"/>
          <p:nvPr/>
        </p:nvSpPr>
        <p:spPr>
          <a:xfrm>
            <a:off x="3037840" y="5214794"/>
            <a:ext cx="5943600" cy="640080"/>
          </a:xfrm>
          <a:prstGeom prst="rect">
            <a:avLst/>
          </a:prstGeom>
          <a:solidFill>
            <a:srgbClr val="CC3300"/>
          </a:solidFill>
          <a:ln>
            <a:solidFill>
              <a:schemeClr val="tx1"/>
            </a:solidFill>
          </a:ln>
        </p:spPr>
        <p:txBody>
          <a:bodyPr wrap="square" rtlCol="0">
            <a:spAutoFit/>
          </a:bodyPr>
          <a:lstStyle/>
          <a:p>
            <a:r>
              <a:rPr lang="en-US" dirty="0">
                <a:latin typeface="+mj-lt"/>
              </a:rPr>
              <a:t>Physical Hardware</a:t>
            </a:r>
          </a:p>
        </p:txBody>
      </p:sp>
      <p:sp>
        <p:nvSpPr>
          <p:cNvPr id="15" name="TextBox 14"/>
          <p:cNvSpPr txBox="1"/>
          <p:nvPr/>
        </p:nvSpPr>
        <p:spPr>
          <a:xfrm>
            <a:off x="3042920" y="4823876"/>
            <a:ext cx="5943600" cy="369332"/>
          </a:xfrm>
          <a:prstGeom prst="rect">
            <a:avLst/>
          </a:prstGeom>
          <a:solidFill>
            <a:srgbClr val="FFC000"/>
          </a:solidFill>
          <a:ln>
            <a:solidFill>
              <a:schemeClr val="tx1"/>
            </a:solidFill>
          </a:ln>
        </p:spPr>
        <p:txBody>
          <a:bodyPr wrap="square" rtlCol="0">
            <a:spAutoFit/>
          </a:bodyPr>
          <a:lstStyle/>
          <a:p>
            <a:pPr algn="l"/>
            <a:r>
              <a:rPr lang="en-US" b="0" dirty="0">
                <a:latin typeface="+mj-lt"/>
              </a:rPr>
              <a:t>Host OS, </a:t>
            </a:r>
            <a:r>
              <a:rPr lang="en-US" b="0" i="1" dirty="0">
                <a:latin typeface="+mj-lt"/>
              </a:rPr>
              <a:t>e.g.</a:t>
            </a:r>
            <a:r>
              <a:rPr lang="en-US" b="0" dirty="0">
                <a:latin typeface="+mj-lt"/>
              </a:rPr>
              <a:t> Windows, Windows Server or Linux</a:t>
            </a:r>
          </a:p>
        </p:txBody>
      </p:sp>
      <p:sp>
        <p:nvSpPr>
          <p:cNvPr id="21" name="TextBox 20"/>
          <p:cNvSpPr txBox="1"/>
          <p:nvPr/>
        </p:nvSpPr>
        <p:spPr>
          <a:xfrm>
            <a:off x="7310120" y="5194716"/>
            <a:ext cx="1676400" cy="457200"/>
          </a:xfrm>
          <a:prstGeom prst="rect">
            <a:avLst/>
          </a:prstGeom>
          <a:solidFill>
            <a:srgbClr val="C00000"/>
          </a:solidFill>
          <a:ln>
            <a:solidFill>
              <a:schemeClr val="tx1"/>
            </a:solidFill>
          </a:ln>
        </p:spPr>
        <p:txBody>
          <a:bodyPr wrap="square" rtlCol="0">
            <a:spAutoFit/>
          </a:bodyPr>
          <a:lstStyle/>
          <a:p>
            <a:r>
              <a:rPr lang="en-US" sz="1800" dirty="0">
                <a:latin typeface="+mj-lt"/>
              </a:rPr>
              <a:t>Firmware</a:t>
            </a:r>
          </a:p>
        </p:txBody>
      </p:sp>
      <p:grpSp>
        <p:nvGrpSpPr>
          <p:cNvPr id="3" name="Group 2">
            <a:extLst>
              <a:ext uri="{C183D7F6-B498-43B3-948B-1728B52AA6E4}">
                <adec:decorative xmlns:adec="http://schemas.microsoft.com/office/drawing/2017/decorative" val="1"/>
              </a:ext>
            </a:extLst>
          </p:cNvPr>
          <p:cNvGrpSpPr/>
          <p:nvPr/>
        </p:nvGrpSpPr>
        <p:grpSpPr>
          <a:xfrm>
            <a:off x="4947920" y="2341413"/>
            <a:ext cx="1676400" cy="1837730"/>
            <a:chOff x="1524000" y="2886670"/>
            <a:chExt cx="1676400" cy="1837730"/>
          </a:xfrm>
        </p:grpSpPr>
        <p:sp>
          <p:nvSpPr>
            <p:cNvPr id="14" name="TextBox 13"/>
            <p:cNvSpPr txBox="1"/>
            <p:nvPr/>
          </p:nvSpPr>
          <p:spPr>
            <a:xfrm>
              <a:off x="1524000" y="2886670"/>
              <a:ext cx="1676400" cy="923330"/>
            </a:xfrm>
            <a:prstGeom prst="rect">
              <a:avLst/>
            </a:prstGeom>
            <a:solidFill>
              <a:srgbClr val="FFCC66"/>
            </a:solidFill>
            <a:ln>
              <a:solidFill>
                <a:schemeClr val="tx1"/>
              </a:solidFill>
            </a:ln>
          </p:spPr>
          <p:txBody>
            <a:bodyPr wrap="square" rtlCol="0">
              <a:spAutoFit/>
            </a:bodyPr>
            <a:lstStyle/>
            <a:p>
              <a:r>
                <a:rPr lang="en-US" b="0" dirty="0">
                  <a:latin typeface="+mj-lt"/>
                </a:rPr>
                <a:t>User Applications and Utilities</a:t>
              </a:r>
            </a:p>
          </p:txBody>
        </p:sp>
        <p:sp>
          <p:nvSpPr>
            <p:cNvPr id="12" name="TextBox 11"/>
            <p:cNvSpPr txBox="1"/>
            <p:nvPr/>
          </p:nvSpPr>
          <p:spPr>
            <a:xfrm>
              <a:off x="1524000" y="3801070"/>
              <a:ext cx="1676400" cy="923330"/>
            </a:xfrm>
            <a:prstGeom prst="rect">
              <a:avLst/>
            </a:prstGeom>
            <a:solidFill>
              <a:srgbClr val="FFC000"/>
            </a:solidFill>
            <a:ln>
              <a:solidFill>
                <a:schemeClr val="tx1"/>
              </a:solidFill>
            </a:ln>
          </p:spPr>
          <p:txBody>
            <a:bodyPr wrap="square" rtlCol="0">
              <a:spAutoFit/>
            </a:bodyPr>
            <a:lstStyle/>
            <a:p>
              <a:r>
                <a:rPr lang="en-US" b="0" dirty="0">
                  <a:latin typeface="+mj-lt"/>
                </a:rPr>
                <a:t>Guest OS</a:t>
              </a:r>
              <a:br>
                <a:rPr lang="en-US" b="0" dirty="0">
                  <a:latin typeface="+mj-lt"/>
                </a:rPr>
              </a:br>
              <a:r>
                <a:rPr lang="en-US" b="0" dirty="0">
                  <a:latin typeface="+mj-lt"/>
                </a:rPr>
                <a:t>(Windows Server)</a:t>
              </a:r>
            </a:p>
          </p:txBody>
        </p:sp>
      </p:grpSp>
      <p:sp>
        <p:nvSpPr>
          <p:cNvPr id="18" name="TextBox 17"/>
          <p:cNvSpPr txBox="1"/>
          <p:nvPr/>
        </p:nvSpPr>
        <p:spPr>
          <a:xfrm>
            <a:off x="3037840" y="3983146"/>
            <a:ext cx="1757680" cy="830997"/>
          </a:xfrm>
          <a:prstGeom prst="rect">
            <a:avLst/>
          </a:prstGeom>
          <a:solidFill>
            <a:srgbClr val="FFCC66"/>
          </a:solidFill>
          <a:ln>
            <a:solidFill>
              <a:schemeClr val="tx1"/>
            </a:solidFill>
          </a:ln>
        </p:spPr>
        <p:txBody>
          <a:bodyPr wrap="square" rtlCol="0">
            <a:spAutoFit/>
          </a:bodyPr>
          <a:lstStyle/>
          <a:p>
            <a:r>
              <a:rPr lang="en-US" sz="1600" b="0" dirty="0">
                <a:latin typeface="+mj-lt"/>
              </a:rPr>
              <a:t>Native OS User Applications and Utilities</a:t>
            </a:r>
          </a:p>
        </p:txBody>
      </p:sp>
      <p:sp>
        <p:nvSpPr>
          <p:cNvPr id="19" name="TextBox 18"/>
          <p:cNvSpPr txBox="1"/>
          <p:nvPr/>
        </p:nvSpPr>
        <p:spPr>
          <a:xfrm>
            <a:off x="4795520" y="4179143"/>
            <a:ext cx="4191000" cy="640080"/>
          </a:xfrm>
          <a:prstGeom prst="rect">
            <a:avLst/>
          </a:prstGeom>
          <a:solidFill>
            <a:srgbClr val="D45406"/>
          </a:solidFill>
          <a:ln>
            <a:solidFill>
              <a:schemeClr val="tx1"/>
            </a:solidFill>
          </a:ln>
        </p:spPr>
        <p:txBody>
          <a:bodyPr wrap="square" rtlCol="0">
            <a:spAutoFit/>
          </a:bodyPr>
          <a:lstStyle/>
          <a:p>
            <a:r>
              <a:rPr lang="en-US" b="0" dirty="0">
                <a:latin typeface="+mj-lt"/>
              </a:rPr>
              <a:t>Hypervisor / VMM</a:t>
            </a:r>
          </a:p>
        </p:txBody>
      </p:sp>
      <p:grpSp>
        <p:nvGrpSpPr>
          <p:cNvPr id="20" name="Group 19">
            <a:extLst>
              <a:ext uri="{C183D7F6-B498-43B3-948B-1728B52AA6E4}">
                <adec:decorative xmlns:adec="http://schemas.microsoft.com/office/drawing/2017/decorative" val="1"/>
              </a:ext>
            </a:extLst>
          </p:cNvPr>
          <p:cNvGrpSpPr/>
          <p:nvPr/>
        </p:nvGrpSpPr>
        <p:grpSpPr>
          <a:xfrm>
            <a:off x="6885940" y="2331253"/>
            <a:ext cx="1676400" cy="1837730"/>
            <a:chOff x="1524000" y="2886670"/>
            <a:chExt cx="1676400" cy="1837730"/>
          </a:xfrm>
        </p:grpSpPr>
        <p:sp>
          <p:nvSpPr>
            <p:cNvPr id="22" name="TextBox 21"/>
            <p:cNvSpPr txBox="1"/>
            <p:nvPr/>
          </p:nvSpPr>
          <p:spPr>
            <a:xfrm>
              <a:off x="1524000" y="2886670"/>
              <a:ext cx="1676400" cy="923330"/>
            </a:xfrm>
            <a:prstGeom prst="rect">
              <a:avLst/>
            </a:prstGeom>
            <a:solidFill>
              <a:srgbClr val="FFCC66"/>
            </a:solidFill>
            <a:ln>
              <a:solidFill>
                <a:schemeClr val="tx1"/>
              </a:solidFill>
            </a:ln>
          </p:spPr>
          <p:txBody>
            <a:bodyPr wrap="square" rtlCol="0">
              <a:spAutoFit/>
            </a:bodyPr>
            <a:lstStyle/>
            <a:p>
              <a:r>
                <a:rPr lang="en-US" b="0" dirty="0">
                  <a:latin typeface="+mj-lt"/>
                </a:rPr>
                <a:t>User Applications and Utilities</a:t>
              </a:r>
            </a:p>
          </p:txBody>
        </p:sp>
        <p:sp>
          <p:nvSpPr>
            <p:cNvPr id="25" name="TextBox 24"/>
            <p:cNvSpPr txBox="1"/>
            <p:nvPr/>
          </p:nvSpPr>
          <p:spPr>
            <a:xfrm>
              <a:off x="1524000" y="3801070"/>
              <a:ext cx="1676400" cy="923330"/>
            </a:xfrm>
            <a:prstGeom prst="rect">
              <a:avLst/>
            </a:prstGeom>
            <a:solidFill>
              <a:srgbClr val="FFC000"/>
            </a:solidFill>
            <a:ln>
              <a:solidFill>
                <a:schemeClr val="tx1"/>
              </a:solidFill>
            </a:ln>
          </p:spPr>
          <p:txBody>
            <a:bodyPr wrap="square" rtlCol="0">
              <a:spAutoFit/>
            </a:bodyPr>
            <a:lstStyle/>
            <a:p>
              <a:r>
                <a:rPr lang="en-US" b="0" dirty="0">
                  <a:latin typeface="+mj-lt"/>
                </a:rPr>
                <a:t>Guest OS</a:t>
              </a:r>
              <a:br>
                <a:rPr lang="en-US" b="0" dirty="0">
                  <a:latin typeface="+mj-lt"/>
                </a:rPr>
              </a:br>
              <a:r>
                <a:rPr lang="en-US" b="0" dirty="0">
                  <a:latin typeface="+mj-lt"/>
                </a:rPr>
                <a:t>(Red Hat Linux)</a:t>
              </a:r>
            </a:p>
          </p:txBody>
        </p:sp>
      </p:grpSp>
    </p:spTree>
    <p:extLst>
      <p:ext uri="{BB962C8B-B14F-4D97-AF65-F5344CB8AC3E}">
        <p14:creationId xmlns:p14="http://schemas.microsoft.com/office/powerpoint/2010/main" val="418506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xEl>
                                              <p:pRg st="1" end="1"/>
                                            </p:txEl>
                                          </p:spTgt>
                                        </p:tgtEl>
                                        <p:attrNameLst>
                                          <p:attrName>style.visibility</p:attrName>
                                        </p:attrNameLst>
                                      </p:cBhvr>
                                      <p:to>
                                        <p:strVal val="visible"/>
                                      </p:to>
                                    </p:set>
                                    <p:animEffect transition="in" filter="fade">
                                      <p:cBhvr>
                                        <p:cTn id="7" dur="500"/>
                                        <p:tgtEl>
                                          <p:spTgt spid="2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su_22_4x3">
  <a:themeElements>
    <a:clrScheme name="KSU">
      <a:dk1>
        <a:srgbClr val="000000"/>
      </a:dk1>
      <a:lt1>
        <a:srgbClr val="FFFFFF"/>
      </a:lt1>
      <a:dk2>
        <a:srgbClr val="B0B3B2"/>
      </a:dk2>
      <a:lt2>
        <a:srgbClr val="FFFFFF"/>
      </a:lt2>
      <a:accent1>
        <a:srgbClr val="FFC629"/>
      </a:accent1>
      <a:accent2>
        <a:srgbClr val="B0B3B2"/>
      </a:accent2>
      <a:accent3>
        <a:srgbClr val="FFFFFF"/>
      </a:accent3>
      <a:accent4>
        <a:srgbClr val="000000"/>
      </a:accent4>
      <a:accent5>
        <a:srgbClr val="FFC629"/>
      </a:accent5>
      <a:accent6>
        <a:srgbClr val="C00000"/>
      </a:accent6>
      <a:hlink>
        <a:srgbClr val="3333CC"/>
      </a:hlink>
      <a:folHlink>
        <a:srgbClr val="2D2DB9"/>
      </a:folHlink>
    </a:clrScheme>
    <a:fontScheme name="KSU">
      <a:majorFont>
        <a:latin typeface="Montserrat"/>
        <a:ea typeface=""/>
        <a:cs typeface="Droid Sans"/>
      </a:majorFont>
      <a:minorFont>
        <a:latin typeface="Source Serif Pro"/>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0_ksu_geo_4x3.potx" id="{C99576D0-D04B-4F4D-9122-9DC5B76C189F}" vid="{661FA2CA-3CEF-447A-B0D6-C70C8BDF25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00_ksu_geo_4x3</Template>
  <TotalTime>574</TotalTime>
  <Words>3879</Words>
  <Application>Microsoft Office PowerPoint</Application>
  <PresentationFormat>On-screen Show (4:3)</PresentationFormat>
  <Paragraphs>334</Paragraphs>
  <Slides>47</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47</vt:i4>
      </vt:variant>
    </vt:vector>
  </HeadingPairs>
  <TitlesOfParts>
    <vt:vector size="55" baseType="lpstr">
      <vt:lpstr>Times New Roman</vt:lpstr>
      <vt:lpstr>Montserrat</vt:lpstr>
      <vt:lpstr>Comic Sans MS</vt:lpstr>
      <vt:lpstr>Source Serif Pro</vt:lpstr>
      <vt:lpstr>Lucida Console</vt:lpstr>
      <vt:lpstr>Calibri</vt:lpstr>
      <vt:lpstr>Arial</vt:lpstr>
      <vt:lpstr>ksu_22_4x3</vt:lpstr>
      <vt:lpstr>IT 3123 Hardware and Software Concepts</vt:lpstr>
      <vt:lpstr>More Multiprogramming?</vt:lpstr>
      <vt:lpstr>One Computer,  More Than One OS?</vt:lpstr>
      <vt:lpstr>Virtual Machines</vt:lpstr>
      <vt:lpstr>Advantages of Virtual Machines</vt:lpstr>
      <vt:lpstr>Disadvantages of Virtual Machines</vt:lpstr>
      <vt:lpstr>Some Other Kinds of Virtualization</vt:lpstr>
      <vt:lpstr>Two Kinds of Virtual Machines</vt:lpstr>
      <vt:lpstr>Type II (Hosted) Virtualization</vt:lpstr>
      <vt:lpstr>Advantages of Type II Virtualization</vt:lpstr>
      <vt:lpstr>Type I (Native) Virtualization</vt:lpstr>
      <vt:lpstr>Advantages of Type I Virtualization</vt:lpstr>
      <vt:lpstr>Terminology</vt:lpstr>
      <vt:lpstr>Terminology2</vt:lpstr>
      <vt:lpstr>Virtualization Software</vt:lpstr>
      <vt:lpstr>VMware ESX/ESXi</vt:lpstr>
      <vt:lpstr>Planning: Virtualization Software</vt:lpstr>
      <vt:lpstr>Planning: Applications</vt:lpstr>
      <vt:lpstr>Planning: Hardware</vt:lpstr>
      <vt:lpstr>Planning: Capacity</vt:lpstr>
      <vt:lpstr>Planning: Storage</vt:lpstr>
      <vt:lpstr>Planning: Networking</vt:lpstr>
      <vt:lpstr>Planning: Availability</vt:lpstr>
      <vt:lpstr>Planning: Security</vt:lpstr>
      <vt:lpstr>Planning: Training</vt:lpstr>
      <vt:lpstr>Planning: Budget</vt:lpstr>
      <vt:lpstr>Planning: Conversion</vt:lpstr>
      <vt:lpstr>Operation in the Virtual Environment</vt:lpstr>
      <vt:lpstr>Virtualizing Client Computers</vt:lpstr>
      <vt:lpstr>Files to Databases</vt:lpstr>
      <vt:lpstr>Database Defined</vt:lpstr>
      <vt:lpstr>Metadata</vt:lpstr>
      <vt:lpstr>The Database Approach</vt:lpstr>
      <vt:lpstr>The Relational Model</vt:lpstr>
      <vt:lpstr>Normalization</vt:lpstr>
      <vt:lpstr>Integrity Constraints</vt:lpstr>
      <vt:lpstr>Trade-Offs</vt:lpstr>
      <vt:lpstr>The ACID Properties</vt:lpstr>
      <vt:lpstr>Atomicity</vt:lpstr>
      <vt:lpstr>Consistency</vt:lpstr>
      <vt:lpstr>Isolation</vt:lpstr>
      <vt:lpstr>Durability</vt:lpstr>
      <vt:lpstr>Failure and Forward Recovery</vt:lpstr>
      <vt:lpstr>Performance</vt:lpstr>
      <vt:lpstr>SQL</vt:lpstr>
      <vt:lpstr>NoSQL Databases</vt:lpstr>
      <vt:lpstr>Questions</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3123 Hardware and Software Concepts</dc:title>
  <dc:creator>Bob Brown</dc:creator>
  <cp:lastModifiedBy>Bob Brown</cp:lastModifiedBy>
  <cp:revision>13</cp:revision>
  <dcterms:created xsi:type="dcterms:W3CDTF">2022-12-15T18:36:54Z</dcterms:created>
  <dcterms:modified xsi:type="dcterms:W3CDTF">2024-07-01T21:21:18Z</dcterms:modified>
</cp:coreProperties>
</file>