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notesSlides/notesSlide13.xml" ContentType="application/vnd.openxmlformats-officedocument.presentationml.notesSlide+xml"/>
  <Override PartName="/ppt/tags/tag4.xml" ContentType="application/vnd.openxmlformats-officedocument.presentationml.tags+xml"/>
  <Override PartName="/ppt/notesSlides/notesSlide14.xml" ContentType="application/vnd.openxmlformats-officedocument.presentationml.notesSlide+xml"/>
  <Override PartName="/ppt/tags/tag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6.xml" ContentType="application/vnd.openxmlformats-officedocument.presentationml.tags+xml"/>
  <Override PartName="/ppt/notesSlides/notesSlide22.xml" ContentType="application/vnd.openxmlformats-officedocument.presentationml.notesSlide+xml"/>
  <Override PartName="/ppt/tags/tag7.xml" ContentType="application/vnd.openxmlformats-officedocument.presentationml.tags+xml"/>
  <Override PartName="/ppt/notesSlides/notesSlide23.xml" ContentType="application/vnd.openxmlformats-officedocument.presentationml.notesSlide+xml"/>
  <Override PartName="/ppt/tags/tag8.xml" ContentType="application/vnd.openxmlformats-officedocument.presentationml.tags+xml"/>
  <Override PartName="/ppt/notesSlides/notesSlide24.xml" ContentType="application/vnd.openxmlformats-officedocument.presentationml.notesSlide+xml"/>
  <Override PartName="/ppt/tags/tag9.xml" ContentType="application/vnd.openxmlformats-officedocument.presentationml.tags+xml"/>
  <Override PartName="/ppt/notesSlides/notesSlide25.xml" ContentType="application/vnd.openxmlformats-officedocument.presentationml.notesSlide+xml"/>
  <Override PartName="/ppt/tags/tag10.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11.xml" ContentType="application/vnd.openxmlformats-officedocument.presentationml.tags+xml"/>
  <Override PartName="/ppt/notesSlides/notesSlide34.xml" ContentType="application/vnd.openxmlformats-officedocument.presentationml.notesSlide+xml"/>
  <Override PartName="/ppt/tags/tag12.xml" ContentType="application/vnd.openxmlformats-officedocument.presentationml.tags+xml"/>
  <Override PartName="/ppt/notesSlides/notesSlide35.xml" ContentType="application/vnd.openxmlformats-officedocument.presentationml.notesSlide+xml"/>
  <Override PartName="/ppt/tags/tag13.xml" ContentType="application/vnd.openxmlformats-officedocument.presentationml.tags+xml"/>
  <Override PartName="/ppt/notesSlides/notesSlide36.xml" ContentType="application/vnd.openxmlformats-officedocument.presentationml.notesSlide+xml"/>
  <Override PartName="/ppt/tags/tag14.xml" ContentType="application/vnd.openxmlformats-officedocument.presentationml.tags+xml"/>
  <Override PartName="/ppt/notesSlides/notesSlide37.xml" ContentType="application/vnd.openxmlformats-officedocument.presentationml.notesSlide+xml"/>
  <Override PartName="/ppt/tags/tag15.xml" ContentType="application/vnd.openxmlformats-officedocument.presentationml.tags+xml"/>
  <Override PartName="/ppt/notesSlides/notesSlide38.xml" ContentType="application/vnd.openxmlformats-officedocument.presentationml.notesSlide+xml"/>
  <Override PartName="/ppt/tags/tag16.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17.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11" r:id="rId1"/>
  </p:sldMasterIdLst>
  <p:notesMasterIdLst>
    <p:notesMasterId r:id="rId60"/>
  </p:notesMasterIdLst>
  <p:handoutMasterIdLst>
    <p:handoutMasterId r:id="rId61"/>
  </p:handoutMasterIdLst>
  <p:sldIdLst>
    <p:sldId id="418" r:id="rId2"/>
    <p:sldId id="448" r:id="rId3"/>
    <p:sldId id="451" r:id="rId4"/>
    <p:sldId id="444" r:id="rId5"/>
    <p:sldId id="453" r:id="rId6"/>
    <p:sldId id="414" r:id="rId7"/>
    <p:sldId id="445" r:id="rId8"/>
    <p:sldId id="446" r:id="rId9"/>
    <p:sldId id="449" r:id="rId10"/>
    <p:sldId id="413" r:id="rId11"/>
    <p:sldId id="421" r:id="rId12"/>
    <p:sldId id="450" r:id="rId13"/>
    <p:sldId id="310" r:id="rId14"/>
    <p:sldId id="410" r:id="rId15"/>
    <p:sldId id="315" r:id="rId16"/>
    <p:sldId id="415" r:id="rId17"/>
    <p:sldId id="269" r:id="rId18"/>
    <p:sldId id="383" r:id="rId19"/>
    <p:sldId id="411" r:id="rId20"/>
    <p:sldId id="398" r:id="rId21"/>
    <p:sldId id="424" r:id="rId22"/>
    <p:sldId id="407" r:id="rId23"/>
    <p:sldId id="427" r:id="rId24"/>
    <p:sldId id="447" r:id="rId25"/>
    <p:sldId id="320" r:id="rId26"/>
    <p:sldId id="316" r:id="rId27"/>
    <p:sldId id="274" r:id="rId28"/>
    <p:sldId id="276" r:id="rId29"/>
    <p:sldId id="275" r:id="rId30"/>
    <p:sldId id="277" r:id="rId31"/>
    <p:sldId id="278" r:id="rId32"/>
    <p:sldId id="279" r:id="rId33"/>
    <p:sldId id="280" r:id="rId34"/>
    <p:sldId id="302" r:id="rId35"/>
    <p:sldId id="281" r:id="rId36"/>
    <p:sldId id="282" r:id="rId37"/>
    <p:sldId id="317" r:id="rId38"/>
    <p:sldId id="423" r:id="rId39"/>
    <p:sldId id="425" r:id="rId40"/>
    <p:sldId id="441" r:id="rId41"/>
    <p:sldId id="442" r:id="rId42"/>
    <p:sldId id="443" r:id="rId43"/>
    <p:sldId id="428" r:id="rId44"/>
    <p:sldId id="429" r:id="rId45"/>
    <p:sldId id="430" r:id="rId46"/>
    <p:sldId id="431" r:id="rId47"/>
    <p:sldId id="432" r:id="rId48"/>
    <p:sldId id="433" r:id="rId49"/>
    <p:sldId id="434" r:id="rId50"/>
    <p:sldId id="435" r:id="rId51"/>
    <p:sldId id="436" r:id="rId52"/>
    <p:sldId id="437" r:id="rId53"/>
    <p:sldId id="438" r:id="rId54"/>
    <p:sldId id="439" r:id="rId55"/>
    <p:sldId id="440" r:id="rId56"/>
    <p:sldId id="452" r:id="rId57"/>
    <p:sldId id="420" r:id="rId58"/>
    <p:sldId id="319" r:id="rId5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155" autoAdjust="0"/>
  </p:normalViewPr>
  <p:slideViewPr>
    <p:cSldViewPr>
      <p:cViewPr varScale="1">
        <p:scale>
          <a:sx n="72" d="100"/>
          <a:sy n="72" d="100"/>
        </p:scale>
        <p:origin x="2724"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3240" y="-11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4B505A63-81AC-4CEB-A713-2F2366D3B8BE}"/>
    <pc:docChg chg="custSel addSld modSld">
      <pc:chgData name="Bob Brown" userId="de4355ee-7296-4195-ba97-c8dead83c87d" providerId="ADAL" clId="{4B505A63-81AC-4CEB-A713-2F2366D3B8BE}" dt="2024-05-18T17:06:59.026" v="377" actId="20577"/>
      <pc:docMkLst>
        <pc:docMk/>
      </pc:docMkLst>
      <pc:sldChg chg="modNotesTx">
        <pc:chgData name="Bob Brown" userId="de4355ee-7296-4195-ba97-c8dead83c87d" providerId="ADAL" clId="{4B505A63-81AC-4CEB-A713-2F2366D3B8BE}" dt="2024-05-18T17:06:59.026" v="377" actId="20577"/>
        <pc:sldMkLst>
          <pc:docMk/>
          <pc:sldMk cId="0" sldId="398"/>
        </pc:sldMkLst>
      </pc:sldChg>
      <pc:sldChg chg="modNotesTx">
        <pc:chgData name="Bob Brown" userId="de4355ee-7296-4195-ba97-c8dead83c87d" providerId="ADAL" clId="{4B505A63-81AC-4CEB-A713-2F2366D3B8BE}" dt="2024-05-09T21:40:07.857" v="0" actId="33524"/>
        <pc:sldMkLst>
          <pc:docMk/>
          <pc:sldMk cId="954504991" sldId="439"/>
        </pc:sldMkLst>
      </pc:sldChg>
      <pc:sldChg chg="modSp new mod">
        <pc:chgData name="Bob Brown" userId="de4355ee-7296-4195-ba97-c8dead83c87d" providerId="ADAL" clId="{4B505A63-81AC-4CEB-A713-2F2366D3B8BE}" dt="2024-05-09T21:44:04.071" v="357" actId="20577"/>
        <pc:sldMkLst>
          <pc:docMk/>
          <pc:sldMk cId="192745009" sldId="452"/>
        </pc:sldMkLst>
        <pc:spChg chg="mod">
          <ac:chgData name="Bob Brown" userId="de4355ee-7296-4195-ba97-c8dead83c87d" providerId="ADAL" clId="{4B505A63-81AC-4CEB-A713-2F2366D3B8BE}" dt="2024-05-09T21:41:11.116" v="27" actId="20577"/>
          <ac:spMkLst>
            <pc:docMk/>
            <pc:sldMk cId="192745009" sldId="452"/>
            <ac:spMk id="2" creationId="{7805B037-1E3E-BABD-FFA2-DA7C78541677}"/>
          </ac:spMkLst>
        </pc:spChg>
        <pc:spChg chg="mod">
          <ac:chgData name="Bob Brown" userId="de4355ee-7296-4195-ba97-c8dead83c87d" providerId="ADAL" clId="{4B505A63-81AC-4CEB-A713-2F2366D3B8BE}" dt="2024-05-09T21:44:04.071" v="357" actId="20577"/>
          <ac:spMkLst>
            <pc:docMk/>
            <pc:sldMk cId="192745009" sldId="452"/>
            <ac:spMk id="3" creationId="{6D3631E5-7AEA-2040-6E1F-20FC71F99D96}"/>
          </ac:spMkLst>
        </pc:spChg>
      </pc:sldChg>
    </pc:docChg>
  </pc:docChgLst>
  <pc:docChgLst>
    <pc:chgData name="Bob Brown" userId="de4355ee-7296-4195-ba97-c8dead83c87d" providerId="ADAL" clId="{4829B683-3633-4041-B109-01B6044E3C2B}"/>
    <pc:docChg chg="modSld">
      <pc:chgData name="Bob Brown" userId="de4355ee-7296-4195-ba97-c8dead83c87d" providerId="ADAL" clId="{4829B683-3633-4041-B109-01B6044E3C2B}" dt="2024-08-16T15:03:51.744" v="3" actId="20577"/>
      <pc:docMkLst>
        <pc:docMk/>
      </pc:docMkLst>
      <pc:sldChg chg="modNotesTx">
        <pc:chgData name="Bob Brown" userId="de4355ee-7296-4195-ba97-c8dead83c87d" providerId="ADAL" clId="{4829B683-3633-4041-B109-01B6044E3C2B}" dt="2024-08-16T15:03:51.744" v="3" actId="20577"/>
        <pc:sldMkLst>
          <pc:docMk/>
          <pc:sldMk cId="4051679164" sldId="433"/>
        </pc:sldMkLst>
      </pc:sldChg>
    </pc:docChg>
  </pc:docChgLst>
  <pc:docChgLst>
    <pc:chgData name="Bob Brown" userId="de4355ee-7296-4195-ba97-c8dead83c87d" providerId="ADAL" clId="{1607BACE-B118-4BD8-A312-A0C74F2CA0EC}"/>
    <pc:docChg chg="undo custSel addSld delSld modSld">
      <pc:chgData name="Bob Brown" userId="de4355ee-7296-4195-ba97-c8dead83c87d" providerId="ADAL" clId="{1607BACE-B118-4BD8-A312-A0C74F2CA0EC}" dt="2024-04-24T17:05:23.177" v="3445"/>
      <pc:docMkLst>
        <pc:docMk/>
      </pc:docMkLst>
      <pc:sldChg chg="del">
        <pc:chgData name="Bob Brown" userId="de4355ee-7296-4195-ba97-c8dead83c87d" providerId="ADAL" clId="{1607BACE-B118-4BD8-A312-A0C74F2CA0EC}" dt="2024-04-10T16:27:23.578" v="346" actId="47"/>
        <pc:sldMkLst>
          <pc:docMk/>
          <pc:sldMk cId="0" sldId="268"/>
        </pc:sldMkLst>
      </pc:sldChg>
      <pc:sldChg chg="modSp mod modAnim">
        <pc:chgData name="Bob Brown" userId="de4355ee-7296-4195-ba97-c8dead83c87d" providerId="ADAL" clId="{1607BACE-B118-4BD8-A312-A0C74F2CA0EC}" dt="2024-04-14T14:31:23.741" v="1767"/>
        <pc:sldMkLst>
          <pc:docMk/>
          <pc:sldMk cId="0" sldId="269"/>
        </pc:sldMkLst>
        <pc:spChg chg="mod">
          <ac:chgData name="Bob Brown" userId="de4355ee-7296-4195-ba97-c8dead83c87d" providerId="ADAL" clId="{1607BACE-B118-4BD8-A312-A0C74F2CA0EC}" dt="2024-04-14T14:31:10.264" v="1764" actId="14100"/>
          <ac:spMkLst>
            <pc:docMk/>
            <pc:sldMk cId="0" sldId="269"/>
            <ac:spMk id="13315" creationId="{00000000-0000-0000-0000-000000000000}"/>
          </ac:spMkLst>
        </pc:spChg>
      </pc:sldChg>
      <pc:sldChg chg="del">
        <pc:chgData name="Bob Brown" userId="de4355ee-7296-4195-ba97-c8dead83c87d" providerId="ADAL" clId="{1607BACE-B118-4BD8-A312-A0C74F2CA0EC}" dt="2024-04-10T16:27:11.280" v="345" actId="47"/>
        <pc:sldMkLst>
          <pc:docMk/>
          <pc:sldMk cId="0" sldId="271"/>
        </pc:sldMkLst>
      </pc:sldChg>
      <pc:sldChg chg="modSp mod">
        <pc:chgData name="Bob Brown" userId="de4355ee-7296-4195-ba97-c8dead83c87d" providerId="ADAL" clId="{1607BACE-B118-4BD8-A312-A0C74F2CA0EC}" dt="2024-04-14T14:36:06.842" v="1873" actId="113"/>
        <pc:sldMkLst>
          <pc:docMk/>
          <pc:sldMk cId="0" sldId="281"/>
        </pc:sldMkLst>
        <pc:spChg chg="mod">
          <ac:chgData name="Bob Brown" userId="de4355ee-7296-4195-ba97-c8dead83c87d" providerId="ADAL" clId="{1607BACE-B118-4BD8-A312-A0C74F2CA0EC}" dt="2024-04-14T14:35:49.267" v="1870" actId="113"/>
          <ac:spMkLst>
            <pc:docMk/>
            <pc:sldMk cId="0" sldId="281"/>
            <ac:spMk id="9" creationId="{00000000-0000-0000-0000-000000000000}"/>
          </ac:spMkLst>
        </pc:spChg>
        <pc:spChg chg="mod">
          <ac:chgData name="Bob Brown" userId="de4355ee-7296-4195-ba97-c8dead83c87d" providerId="ADAL" clId="{1607BACE-B118-4BD8-A312-A0C74F2CA0EC}" dt="2024-04-14T14:35:52.993" v="1871" actId="113"/>
          <ac:spMkLst>
            <pc:docMk/>
            <pc:sldMk cId="0" sldId="281"/>
            <ac:spMk id="10" creationId="{00000000-0000-0000-0000-000000000000}"/>
          </ac:spMkLst>
        </pc:spChg>
        <pc:spChg chg="mod">
          <ac:chgData name="Bob Brown" userId="de4355ee-7296-4195-ba97-c8dead83c87d" providerId="ADAL" clId="{1607BACE-B118-4BD8-A312-A0C74F2CA0EC}" dt="2024-04-14T14:35:42.754" v="1869" actId="113"/>
          <ac:spMkLst>
            <pc:docMk/>
            <pc:sldMk cId="0" sldId="281"/>
            <ac:spMk id="11" creationId="{00000000-0000-0000-0000-000000000000}"/>
          </ac:spMkLst>
        </pc:spChg>
        <pc:spChg chg="mod">
          <ac:chgData name="Bob Brown" userId="de4355ee-7296-4195-ba97-c8dead83c87d" providerId="ADAL" clId="{1607BACE-B118-4BD8-A312-A0C74F2CA0EC}" dt="2024-04-14T14:36:06.842" v="1873" actId="113"/>
          <ac:spMkLst>
            <pc:docMk/>
            <pc:sldMk cId="0" sldId="281"/>
            <ac:spMk id="12" creationId="{00000000-0000-0000-0000-000000000000}"/>
          </ac:spMkLst>
        </pc:spChg>
      </pc:sldChg>
      <pc:sldChg chg="modNotesTx">
        <pc:chgData name="Bob Brown" userId="de4355ee-7296-4195-ba97-c8dead83c87d" providerId="ADAL" clId="{1607BACE-B118-4BD8-A312-A0C74F2CA0EC}" dt="2024-04-14T14:48:42.412" v="1968"/>
        <pc:sldMkLst>
          <pc:docMk/>
          <pc:sldMk cId="0" sldId="302"/>
        </pc:sldMkLst>
      </pc:sldChg>
      <pc:sldChg chg="del">
        <pc:chgData name="Bob Brown" userId="de4355ee-7296-4195-ba97-c8dead83c87d" providerId="ADAL" clId="{1607BACE-B118-4BD8-A312-A0C74F2CA0EC}" dt="2024-04-10T16:26:46.263" v="342" actId="47"/>
        <pc:sldMkLst>
          <pc:docMk/>
          <pc:sldMk cId="0" sldId="311"/>
        </pc:sldMkLst>
      </pc:sldChg>
      <pc:sldChg chg="del">
        <pc:chgData name="Bob Brown" userId="de4355ee-7296-4195-ba97-c8dead83c87d" providerId="ADAL" clId="{1607BACE-B118-4BD8-A312-A0C74F2CA0EC}" dt="2024-04-10T16:26:53.660" v="343" actId="47"/>
        <pc:sldMkLst>
          <pc:docMk/>
          <pc:sldMk cId="0" sldId="313"/>
        </pc:sldMkLst>
      </pc:sldChg>
      <pc:sldChg chg="del">
        <pc:chgData name="Bob Brown" userId="de4355ee-7296-4195-ba97-c8dead83c87d" providerId="ADAL" clId="{1607BACE-B118-4BD8-A312-A0C74F2CA0EC}" dt="2024-04-10T16:26:54.784" v="344" actId="47"/>
        <pc:sldMkLst>
          <pc:docMk/>
          <pc:sldMk cId="0" sldId="314"/>
        </pc:sldMkLst>
      </pc:sldChg>
      <pc:sldChg chg="modSp">
        <pc:chgData name="Bob Brown" userId="de4355ee-7296-4195-ba97-c8dead83c87d" providerId="ADAL" clId="{1607BACE-B118-4BD8-A312-A0C74F2CA0EC}" dt="2024-04-12T20:44:42.693" v="1263" actId="20577"/>
        <pc:sldMkLst>
          <pc:docMk/>
          <pc:sldMk cId="0" sldId="320"/>
        </pc:sldMkLst>
        <pc:spChg chg="mod">
          <ac:chgData name="Bob Brown" userId="de4355ee-7296-4195-ba97-c8dead83c87d" providerId="ADAL" clId="{1607BACE-B118-4BD8-A312-A0C74F2CA0EC}" dt="2024-04-12T20:44:42.693" v="1263" actId="20577"/>
          <ac:spMkLst>
            <pc:docMk/>
            <pc:sldMk cId="0" sldId="320"/>
            <ac:spMk id="22531" creationId="{00000000-0000-0000-0000-000000000000}"/>
          </ac:spMkLst>
        </pc:spChg>
      </pc:sldChg>
      <pc:sldChg chg="modSp modAnim modNotesTx">
        <pc:chgData name="Bob Brown" userId="de4355ee-7296-4195-ba97-c8dead83c87d" providerId="ADAL" clId="{1607BACE-B118-4BD8-A312-A0C74F2CA0EC}" dt="2024-04-14T16:54:44.108" v="2245" actId="20577"/>
        <pc:sldMkLst>
          <pc:docMk/>
          <pc:sldMk cId="0" sldId="383"/>
        </pc:sldMkLst>
        <pc:spChg chg="mod">
          <ac:chgData name="Bob Brown" userId="de4355ee-7296-4195-ba97-c8dead83c87d" providerId="ADAL" clId="{1607BACE-B118-4BD8-A312-A0C74F2CA0EC}" dt="2024-04-14T16:54:44.108" v="2245" actId="20577"/>
          <ac:spMkLst>
            <pc:docMk/>
            <pc:sldMk cId="0" sldId="383"/>
            <ac:spMk id="14339" creationId="{00000000-0000-0000-0000-000000000000}"/>
          </ac:spMkLst>
        </pc:spChg>
      </pc:sldChg>
      <pc:sldChg chg="del">
        <pc:chgData name="Bob Brown" userId="de4355ee-7296-4195-ba97-c8dead83c87d" providerId="ADAL" clId="{1607BACE-B118-4BD8-A312-A0C74F2CA0EC}" dt="2024-04-10T16:27:37.892" v="350" actId="47"/>
        <pc:sldMkLst>
          <pc:docMk/>
          <pc:sldMk cId="0" sldId="392"/>
        </pc:sldMkLst>
      </pc:sldChg>
      <pc:sldChg chg="del">
        <pc:chgData name="Bob Brown" userId="de4355ee-7296-4195-ba97-c8dead83c87d" providerId="ADAL" clId="{1607BACE-B118-4BD8-A312-A0C74F2CA0EC}" dt="2024-04-10T16:27:27.886" v="348" actId="47"/>
        <pc:sldMkLst>
          <pc:docMk/>
          <pc:sldMk cId="0" sldId="394"/>
        </pc:sldMkLst>
      </pc:sldChg>
      <pc:sldChg chg="del">
        <pc:chgData name="Bob Brown" userId="de4355ee-7296-4195-ba97-c8dead83c87d" providerId="ADAL" clId="{1607BACE-B118-4BD8-A312-A0C74F2CA0EC}" dt="2024-04-10T16:27:36.874" v="349" actId="47"/>
        <pc:sldMkLst>
          <pc:docMk/>
          <pc:sldMk cId="0" sldId="395"/>
        </pc:sldMkLst>
      </pc:sldChg>
      <pc:sldChg chg="del">
        <pc:chgData name="Bob Brown" userId="de4355ee-7296-4195-ba97-c8dead83c87d" providerId="ADAL" clId="{1607BACE-B118-4BD8-A312-A0C74F2CA0EC}" dt="2024-04-10T16:27:38.494" v="351" actId="47"/>
        <pc:sldMkLst>
          <pc:docMk/>
          <pc:sldMk cId="0" sldId="396"/>
        </pc:sldMkLst>
      </pc:sldChg>
      <pc:sldChg chg="modSp modNotesTx">
        <pc:chgData name="Bob Brown" userId="de4355ee-7296-4195-ba97-c8dead83c87d" providerId="ADAL" clId="{1607BACE-B118-4BD8-A312-A0C74F2CA0EC}" dt="2024-04-14T19:05:04.710" v="2782" actId="20577"/>
        <pc:sldMkLst>
          <pc:docMk/>
          <pc:sldMk cId="0" sldId="398"/>
        </pc:sldMkLst>
        <pc:spChg chg="mod">
          <ac:chgData name="Bob Brown" userId="de4355ee-7296-4195-ba97-c8dead83c87d" providerId="ADAL" clId="{1607BACE-B118-4BD8-A312-A0C74F2CA0EC}" dt="2024-04-14T14:34:16.629" v="1868" actId="20577"/>
          <ac:spMkLst>
            <pc:docMk/>
            <pc:sldMk cId="0" sldId="398"/>
            <ac:spMk id="311299" creationId="{00000000-0000-0000-0000-000000000000}"/>
          </ac:spMkLst>
        </pc:spChg>
      </pc:sldChg>
      <pc:sldChg chg="modSp mod modAnim">
        <pc:chgData name="Bob Brown" userId="de4355ee-7296-4195-ba97-c8dead83c87d" providerId="ADAL" clId="{1607BACE-B118-4BD8-A312-A0C74F2CA0EC}" dt="2024-04-14T17:13:56.823" v="2332" actId="962"/>
        <pc:sldMkLst>
          <pc:docMk/>
          <pc:sldMk cId="429313949" sldId="410"/>
        </pc:sldMkLst>
        <pc:spChg chg="mod">
          <ac:chgData name="Bob Brown" userId="de4355ee-7296-4195-ba97-c8dead83c87d" providerId="ADAL" clId="{1607BACE-B118-4BD8-A312-A0C74F2CA0EC}" dt="2024-04-14T17:13:56.823" v="2332" actId="962"/>
          <ac:spMkLst>
            <pc:docMk/>
            <pc:sldMk cId="429313949" sldId="410"/>
            <ac:spMk id="6" creationId="{00000000-0000-0000-0000-000000000000}"/>
          </ac:spMkLst>
        </pc:spChg>
      </pc:sldChg>
      <pc:sldChg chg="modSp mod">
        <pc:chgData name="Bob Brown" userId="de4355ee-7296-4195-ba97-c8dead83c87d" providerId="ADAL" clId="{1607BACE-B118-4BD8-A312-A0C74F2CA0EC}" dt="2024-04-10T16:26:01.003" v="340" actId="20577"/>
        <pc:sldMkLst>
          <pc:docMk/>
          <pc:sldMk cId="74745796" sldId="413"/>
        </pc:sldMkLst>
        <pc:spChg chg="mod">
          <ac:chgData name="Bob Brown" userId="de4355ee-7296-4195-ba97-c8dead83c87d" providerId="ADAL" clId="{1607BACE-B118-4BD8-A312-A0C74F2CA0EC}" dt="2024-04-10T16:26:01.003" v="340" actId="20577"/>
          <ac:spMkLst>
            <pc:docMk/>
            <pc:sldMk cId="74745796" sldId="413"/>
            <ac:spMk id="4" creationId="{00000000-0000-0000-0000-000000000000}"/>
          </ac:spMkLst>
        </pc:spChg>
      </pc:sldChg>
      <pc:sldChg chg="modSp mod modAnim">
        <pc:chgData name="Bob Brown" userId="de4355ee-7296-4195-ba97-c8dead83c87d" providerId="ADAL" clId="{1607BACE-B118-4BD8-A312-A0C74F2CA0EC}" dt="2024-04-14T14:23:33.506" v="1725" actId="20577"/>
        <pc:sldMkLst>
          <pc:docMk/>
          <pc:sldMk cId="4021132078" sldId="414"/>
        </pc:sldMkLst>
        <pc:spChg chg="mod">
          <ac:chgData name="Bob Brown" userId="de4355ee-7296-4195-ba97-c8dead83c87d" providerId="ADAL" clId="{1607BACE-B118-4BD8-A312-A0C74F2CA0EC}" dt="2024-04-14T14:23:33.506" v="1725" actId="20577"/>
          <ac:spMkLst>
            <pc:docMk/>
            <pc:sldMk cId="4021132078" sldId="414"/>
            <ac:spMk id="4" creationId="{00000000-0000-0000-0000-000000000000}"/>
          </ac:spMkLst>
        </pc:spChg>
      </pc:sldChg>
      <pc:sldChg chg="addSp modSp mod">
        <pc:chgData name="Bob Brown" userId="de4355ee-7296-4195-ba97-c8dead83c87d" providerId="ADAL" clId="{1607BACE-B118-4BD8-A312-A0C74F2CA0EC}" dt="2024-04-14T17:15:18.305" v="2570" actId="962"/>
        <pc:sldMkLst>
          <pc:docMk/>
          <pc:sldMk cId="251089141" sldId="415"/>
        </pc:sldMkLst>
        <pc:spChg chg="mod">
          <ac:chgData name="Bob Brown" userId="de4355ee-7296-4195-ba97-c8dead83c87d" providerId="ADAL" clId="{1607BACE-B118-4BD8-A312-A0C74F2CA0EC}" dt="2024-04-14T14:28:43.176" v="1729" actId="1076"/>
          <ac:spMkLst>
            <pc:docMk/>
            <pc:sldMk cId="251089141" sldId="415"/>
            <ac:spMk id="5" creationId="{00000000-0000-0000-0000-000000000000}"/>
          </ac:spMkLst>
        </pc:spChg>
        <pc:spChg chg="mod">
          <ac:chgData name="Bob Brown" userId="de4355ee-7296-4195-ba97-c8dead83c87d" providerId="ADAL" clId="{1607BACE-B118-4BD8-A312-A0C74F2CA0EC}" dt="2024-04-14T14:29:38.817" v="1737" actId="164"/>
          <ac:spMkLst>
            <pc:docMk/>
            <pc:sldMk cId="251089141" sldId="415"/>
            <ac:spMk id="6" creationId="{00000000-0000-0000-0000-000000000000}"/>
          </ac:spMkLst>
        </pc:spChg>
        <pc:spChg chg="mod">
          <ac:chgData name="Bob Brown" userId="de4355ee-7296-4195-ba97-c8dead83c87d" providerId="ADAL" clId="{1607BACE-B118-4BD8-A312-A0C74F2CA0EC}" dt="2024-04-14T14:29:16.292" v="1733" actId="113"/>
          <ac:spMkLst>
            <pc:docMk/>
            <pc:sldMk cId="251089141" sldId="415"/>
            <ac:spMk id="10" creationId="{00000000-0000-0000-0000-000000000000}"/>
          </ac:spMkLst>
        </pc:spChg>
        <pc:grpChg chg="add mod">
          <ac:chgData name="Bob Brown" userId="de4355ee-7296-4195-ba97-c8dead83c87d" providerId="ADAL" clId="{1607BACE-B118-4BD8-A312-A0C74F2CA0EC}" dt="2024-04-14T17:14:50.771" v="2540" actId="962"/>
          <ac:grpSpMkLst>
            <pc:docMk/>
            <pc:sldMk cId="251089141" sldId="415"/>
            <ac:grpSpMk id="3" creationId="{56809232-20AB-69A6-3C98-8D01C6B9620D}"/>
          </ac:grpSpMkLst>
        </pc:grpChg>
        <pc:grpChg chg="add mod">
          <ac:chgData name="Bob Brown" userId="de4355ee-7296-4195-ba97-c8dead83c87d" providerId="ADAL" clId="{1607BACE-B118-4BD8-A312-A0C74F2CA0EC}" dt="2024-04-14T17:14:36.572" v="2456" actId="962"/>
          <ac:grpSpMkLst>
            <pc:docMk/>
            <pc:sldMk cId="251089141" sldId="415"/>
            <ac:grpSpMk id="9" creationId="{70D116FE-E67D-7924-8691-94ECA129407E}"/>
          </ac:grpSpMkLst>
        </pc:grpChg>
        <pc:picChg chg="mod">
          <ac:chgData name="Bob Brown" userId="de4355ee-7296-4195-ba97-c8dead83c87d" providerId="ADAL" clId="{1607BACE-B118-4BD8-A312-A0C74F2CA0EC}" dt="2024-04-14T14:29:09.596" v="1732" actId="164"/>
          <ac:picMkLst>
            <pc:docMk/>
            <pc:sldMk cId="251089141" sldId="415"/>
            <ac:picMk id="7" creationId="{A9F44713-177D-BF4A-BD4A-FEBAD716D91F}"/>
          </ac:picMkLst>
        </pc:picChg>
        <pc:picChg chg="mod">
          <ac:chgData name="Bob Brown" userId="de4355ee-7296-4195-ba97-c8dead83c87d" providerId="ADAL" clId="{1607BACE-B118-4BD8-A312-A0C74F2CA0EC}" dt="2024-04-14T17:15:18.305" v="2570" actId="962"/>
          <ac:picMkLst>
            <pc:docMk/>
            <pc:sldMk cId="251089141" sldId="415"/>
            <ac:picMk id="8" creationId="{74D9F932-0988-CA6B-BDCD-DF14E8E3DED2}"/>
          </ac:picMkLst>
        </pc:picChg>
      </pc:sldChg>
      <pc:sldChg chg="modSp">
        <pc:chgData name="Bob Brown" userId="de4355ee-7296-4195-ba97-c8dead83c87d" providerId="ADAL" clId="{1607BACE-B118-4BD8-A312-A0C74F2CA0EC}" dt="2024-04-10T20:27:17.411" v="946" actId="20577"/>
        <pc:sldMkLst>
          <pc:docMk/>
          <pc:sldMk cId="2994318826" sldId="421"/>
        </pc:sldMkLst>
        <pc:spChg chg="mod">
          <ac:chgData name="Bob Brown" userId="de4355ee-7296-4195-ba97-c8dead83c87d" providerId="ADAL" clId="{1607BACE-B118-4BD8-A312-A0C74F2CA0EC}" dt="2024-04-10T20:27:17.411" v="946" actId="20577"/>
          <ac:spMkLst>
            <pc:docMk/>
            <pc:sldMk cId="2994318826" sldId="421"/>
            <ac:spMk id="3" creationId="{E4B8F168-EAB2-877A-9B9B-EE7CAE6F1C7F}"/>
          </ac:spMkLst>
        </pc:spChg>
      </pc:sldChg>
      <pc:sldChg chg="del">
        <pc:chgData name="Bob Brown" userId="de4355ee-7296-4195-ba97-c8dead83c87d" providerId="ADAL" clId="{1607BACE-B118-4BD8-A312-A0C74F2CA0EC}" dt="2024-04-10T16:27:25.011" v="347" actId="47"/>
        <pc:sldMkLst>
          <pc:docMk/>
          <pc:sldMk cId="1279095519" sldId="422"/>
        </pc:sldMkLst>
      </pc:sldChg>
      <pc:sldChg chg="modSp modAnim">
        <pc:chgData name="Bob Brown" userId="de4355ee-7296-4195-ba97-c8dead83c87d" providerId="ADAL" clId="{1607BACE-B118-4BD8-A312-A0C74F2CA0EC}" dt="2024-04-14T14:38:23.059" v="1919" actId="20577"/>
        <pc:sldMkLst>
          <pc:docMk/>
          <pc:sldMk cId="2449188980" sldId="425"/>
        </pc:sldMkLst>
        <pc:spChg chg="mod">
          <ac:chgData name="Bob Brown" userId="de4355ee-7296-4195-ba97-c8dead83c87d" providerId="ADAL" clId="{1607BACE-B118-4BD8-A312-A0C74F2CA0EC}" dt="2024-04-14T14:38:23.059" v="1919" actId="20577"/>
          <ac:spMkLst>
            <pc:docMk/>
            <pc:sldMk cId="2449188980" sldId="425"/>
            <ac:spMk id="14339" creationId="{00000000-0000-0000-0000-000000000000}"/>
          </ac:spMkLst>
        </pc:spChg>
      </pc:sldChg>
      <pc:sldChg chg="del">
        <pc:chgData name="Bob Brown" userId="de4355ee-7296-4195-ba97-c8dead83c87d" providerId="ADAL" clId="{1607BACE-B118-4BD8-A312-A0C74F2CA0EC}" dt="2024-04-10T16:22:31.217" v="0" actId="47"/>
        <pc:sldMkLst>
          <pc:docMk/>
          <pc:sldMk cId="2611690864" sldId="426"/>
        </pc:sldMkLst>
      </pc:sldChg>
      <pc:sldChg chg="modSp">
        <pc:chgData name="Bob Brown" userId="de4355ee-7296-4195-ba97-c8dead83c87d" providerId="ADAL" clId="{1607BACE-B118-4BD8-A312-A0C74F2CA0EC}" dt="2024-04-14T14:38:49.590" v="1920" actId="20577"/>
        <pc:sldMkLst>
          <pc:docMk/>
          <pc:sldMk cId="620396373" sldId="428"/>
        </pc:sldMkLst>
        <pc:spChg chg="mod">
          <ac:chgData name="Bob Brown" userId="de4355ee-7296-4195-ba97-c8dead83c87d" providerId="ADAL" clId="{1607BACE-B118-4BD8-A312-A0C74F2CA0EC}" dt="2024-04-14T14:38:49.590" v="1920" actId="20577"/>
          <ac:spMkLst>
            <pc:docMk/>
            <pc:sldMk cId="620396373" sldId="428"/>
            <ac:spMk id="4" creationId="{83C65218-4F7F-4EE2-9D19-770C2ABA7ABD}"/>
          </ac:spMkLst>
        </pc:spChg>
      </pc:sldChg>
      <pc:sldChg chg="modSp">
        <pc:chgData name="Bob Brown" userId="de4355ee-7296-4195-ba97-c8dead83c87d" providerId="ADAL" clId="{1607BACE-B118-4BD8-A312-A0C74F2CA0EC}" dt="2024-04-14T21:23:42.525" v="2783" actId="20577"/>
        <pc:sldMkLst>
          <pc:docMk/>
          <pc:sldMk cId="113260412" sldId="430"/>
        </pc:sldMkLst>
        <pc:spChg chg="mod">
          <ac:chgData name="Bob Brown" userId="de4355ee-7296-4195-ba97-c8dead83c87d" providerId="ADAL" clId="{1607BACE-B118-4BD8-A312-A0C74F2CA0EC}" dt="2024-04-14T21:23:42.525" v="2783" actId="20577"/>
          <ac:spMkLst>
            <pc:docMk/>
            <pc:sldMk cId="113260412" sldId="430"/>
            <ac:spMk id="2" creationId="{00000000-0000-0000-0000-000000000000}"/>
          </ac:spMkLst>
        </pc:spChg>
      </pc:sldChg>
      <pc:sldChg chg="modNotesTx">
        <pc:chgData name="Bob Brown" userId="de4355ee-7296-4195-ba97-c8dead83c87d" providerId="ADAL" clId="{1607BACE-B118-4BD8-A312-A0C74F2CA0EC}" dt="2024-04-12T20:47:05.002" v="1279" actId="20577"/>
        <pc:sldMkLst>
          <pc:docMk/>
          <pc:sldMk cId="829633727" sldId="434"/>
        </pc:sldMkLst>
      </pc:sldChg>
      <pc:sldChg chg="modSp mod modAnim">
        <pc:chgData name="Bob Brown" userId="de4355ee-7296-4195-ba97-c8dead83c87d" providerId="ADAL" clId="{1607BACE-B118-4BD8-A312-A0C74F2CA0EC}" dt="2024-04-14T17:16:48.587" v="2614" actId="962"/>
        <pc:sldMkLst>
          <pc:docMk/>
          <pc:sldMk cId="4032504572" sldId="441"/>
        </pc:sldMkLst>
        <pc:graphicFrameChg chg="mod">
          <ac:chgData name="Bob Brown" userId="de4355ee-7296-4195-ba97-c8dead83c87d" providerId="ADAL" clId="{1607BACE-B118-4BD8-A312-A0C74F2CA0EC}" dt="2024-04-14T17:16:21.173" v="2602" actId="962"/>
          <ac:graphicFrameMkLst>
            <pc:docMk/>
            <pc:sldMk cId="4032504572" sldId="441"/>
            <ac:graphicFrameMk id="8" creationId="{11B79806-CEB3-7260-8C21-0331312B08C5}"/>
          </ac:graphicFrameMkLst>
        </pc:graphicFrameChg>
        <pc:picChg chg="mod">
          <ac:chgData name="Bob Brown" userId="de4355ee-7296-4195-ba97-c8dead83c87d" providerId="ADAL" clId="{1607BACE-B118-4BD8-A312-A0C74F2CA0EC}" dt="2024-04-14T17:16:48.587" v="2614" actId="962"/>
          <ac:picMkLst>
            <pc:docMk/>
            <pc:sldMk cId="4032504572" sldId="441"/>
            <ac:picMk id="6" creationId="{9862026D-4AE7-AD42-A626-91632F24A96B}"/>
          </ac:picMkLst>
        </pc:picChg>
      </pc:sldChg>
      <pc:sldChg chg="modAnim">
        <pc:chgData name="Bob Brown" userId="de4355ee-7296-4195-ba97-c8dead83c87d" providerId="ADAL" clId="{1607BACE-B118-4BD8-A312-A0C74F2CA0EC}" dt="2024-04-12T20:45:30.468" v="1266"/>
        <pc:sldMkLst>
          <pc:docMk/>
          <pc:sldMk cId="3747442550" sldId="442"/>
        </pc:sldMkLst>
      </pc:sldChg>
      <pc:sldChg chg="modSp new mod modAnim">
        <pc:chgData name="Bob Brown" userId="de4355ee-7296-4195-ba97-c8dead83c87d" providerId="ADAL" clId="{1607BACE-B118-4BD8-A312-A0C74F2CA0EC}" dt="2024-04-14T14:22:10.769" v="1698" actId="20577"/>
        <pc:sldMkLst>
          <pc:docMk/>
          <pc:sldMk cId="480655231" sldId="444"/>
        </pc:sldMkLst>
        <pc:spChg chg="mod">
          <ac:chgData name="Bob Brown" userId="de4355ee-7296-4195-ba97-c8dead83c87d" providerId="ADAL" clId="{1607BACE-B118-4BD8-A312-A0C74F2CA0EC}" dt="2024-04-10T16:23:23.499" v="24" actId="20577"/>
          <ac:spMkLst>
            <pc:docMk/>
            <pc:sldMk cId="480655231" sldId="444"/>
            <ac:spMk id="2" creationId="{2F55CF3B-0F2C-176B-BABF-173090B20340}"/>
          </ac:spMkLst>
        </pc:spChg>
        <pc:spChg chg="mod">
          <ac:chgData name="Bob Brown" userId="de4355ee-7296-4195-ba97-c8dead83c87d" providerId="ADAL" clId="{1607BACE-B118-4BD8-A312-A0C74F2CA0EC}" dt="2024-04-14T14:22:10.769" v="1698" actId="20577"/>
          <ac:spMkLst>
            <pc:docMk/>
            <pc:sldMk cId="480655231" sldId="444"/>
            <ac:spMk id="3" creationId="{969812AF-63AF-9120-64BB-1B985122FE6B}"/>
          </ac:spMkLst>
        </pc:spChg>
      </pc:sldChg>
      <pc:sldChg chg="modSp add mod">
        <pc:chgData name="Bob Brown" userId="de4355ee-7296-4195-ba97-c8dead83c87d" providerId="ADAL" clId="{1607BACE-B118-4BD8-A312-A0C74F2CA0EC}" dt="2024-04-14T17:12:41.198" v="2303" actId="962"/>
        <pc:sldMkLst>
          <pc:docMk/>
          <pc:sldMk cId="3130039817" sldId="445"/>
        </pc:sldMkLst>
        <pc:spChg chg="mod">
          <ac:chgData name="Bob Brown" userId="de4355ee-7296-4195-ba97-c8dead83c87d" providerId="ADAL" clId="{1607BACE-B118-4BD8-A312-A0C74F2CA0EC}" dt="2024-04-11T22:06:17.498" v="948" actId="947"/>
          <ac:spMkLst>
            <pc:docMk/>
            <pc:sldMk cId="3130039817" sldId="445"/>
            <ac:spMk id="2" creationId="{CDC72922-0F4C-98C5-5311-8E393C54B103}"/>
          </ac:spMkLst>
        </pc:spChg>
        <pc:picChg chg="mod">
          <ac:chgData name="Bob Brown" userId="de4355ee-7296-4195-ba97-c8dead83c87d" providerId="ADAL" clId="{1607BACE-B118-4BD8-A312-A0C74F2CA0EC}" dt="2024-04-14T17:12:17.272" v="2251" actId="962"/>
          <ac:picMkLst>
            <pc:docMk/>
            <pc:sldMk cId="3130039817" sldId="445"/>
            <ac:picMk id="5" creationId="{9440753B-84AB-71EE-CE16-A512AA55D8AB}"/>
          </ac:picMkLst>
        </pc:picChg>
        <pc:picChg chg="mod">
          <ac:chgData name="Bob Brown" userId="de4355ee-7296-4195-ba97-c8dead83c87d" providerId="ADAL" clId="{1607BACE-B118-4BD8-A312-A0C74F2CA0EC}" dt="2024-04-14T17:12:26.047" v="2257" actId="962"/>
          <ac:picMkLst>
            <pc:docMk/>
            <pc:sldMk cId="3130039817" sldId="445"/>
            <ac:picMk id="6" creationId="{28901B46-D2A7-46C1-3A73-6697A0B29F07}"/>
          </ac:picMkLst>
        </pc:picChg>
        <pc:picChg chg="mod">
          <ac:chgData name="Bob Brown" userId="de4355ee-7296-4195-ba97-c8dead83c87d" providerId="ADAL" clId="{1607BACE-B118-4BD8-A312-A0C74F2CA0EC}" dt="2024-04-14T17:12:41.198" v="2303" actId="962"/>
          <ac:picMkLst>
            <pc:docMk/>
            <pc:sldMk cId="3130039817" sldId="445"/>
            <ac:picMk id="7" creationId="{E1A95D29-4BF1-9737-9962-F285E1271ED1}"/>
          </ac:picMkLst>
        </pc:picChg>
      </pc:sldChg>
      <pc:sldChg chg="modSp add mod">
        <pc:chgData name="Bob Brown" userId="de4355ee-7296-4195-ba97-c8dead83c87d" providerId="ADAL" clId="{1607BACE-B118-4BD8-A312-A0C74F2CA0EC}" dt="2024-04-14T17:13:25.930" v="2331" actId="962"/>
        <pc:sldMkLst>
          <pc:docMk/>
          <pc:sldMk cId="2858392373" sldId="446"/>
        </pc:sldMkLst>
        <pc:spChg chg="mod">
          <ac:chgData name="Bob Brown" userId="de4355ee-7296-4195-ba97-c8dead83c87d" providerId="ADAL" clId="{1607BACE-B118-4BD8-A312-A0C74F2CA0EC}" dt="2024-04-11T22:09:44.049" v="1172" actId="20577"/>
          <ac:spMkLst>
            <pc:docMk/>
            <pc:sldMk cId="2858392373" sldId="446"/>
            <ac:spMk id="3" creationId="{0536A4F9-68FB-C078-5226-08804B925C9C}"/>
          </ac:spMkLst>
        </pc:spChg>
        <pc:picChg chg="mod">
          <ac:chgData name="Bob Brown" userId="de4355ee-7296-4195-ba97-c8dead83c87d" providerId="ADAL" clId="{1607BACE-B118-4BD8-A312-A0C74F2CA0EC}" dt="2024-04-14T17:13:25.930" v="2331" actId="962"/>
          <ac:picMkLst>
            <pc:docMk/>
            <pc:sldMk cId="2858392373" sldId="446"/>
            <ac:picMk id="5" creationId="{9440753B-84AB-71EE-CE16-A512AA55D8AB}"/>
          </ac:picMkLst>
        </pc:picChg>
        <pc:picChg chg="mod">
          <ac:chgData name="Bob Brown" userId="de4355ee-7296-4195-ba97-c8dead83c87d" providerId="ADAL" clId="{1607BACE-B118-4BD8-A312-A0C74F2CA0EC}" dt="2024-04-14T17:13:18.619" v="2325" actId="962"/>
          <ac:picMkLst>
            <pc:docMk/>
            <pc:sldMk cId="2858392373" sldId="446"/>
            <ac:picMk id="6" creationId="{28901B46-D2A7-46C1-3A73-6697A0B29F07}"/>
          </ac:picMkLst>
        </pc:picChg>
        <pc:picChg chg="mod">
          <ac:chgData name="Bob Brown" userId="de4355ee-7296-4195-ba97-c8dead83c87d" providerId="ADAL" clId="{1607BACE-B118-4BD8-A312-A0C74F2CA0EC}" dt="2024-04-14T17:12:49.894" v="2305" actId="962"/>
          <ac:picMkLst>
            <pc:docMk/>
            <pc:sldMk cId="2858392373" sldId="446"/>
            <ac:picMk id="7" creationId="{E1A95D29-4BF1-9737-9962-F285E1271ED1}"/>
          </ac:picMkLst>
        </pc:picChg>
      </pc:sldChg>
      <pc:sldChg chg="modSp new mod modAnim">
        <pc:chgData name="Bob Brown" userId="de4355ee-7296-4195-ba97-c8dead83c87d" providerId="ADAL" clId="{1607BACE-B118-4BD8-A312-A0C74F2CA0EC}" dt="2024-04-10T16:43:31.270" v="921"/>
        <pc:sldMkLst>
          <pc:docMk/>
          <pc:sldMk cId="2816082513" sldId="447"/>
        </pc:sldMkLst>
        <pc:spChg chg="mod">
          <ac:chgData name="Bob Brown" userId="de4355ee-7296-4195-ba97-c8dead83c87d" providerId="ADAL" clId="{1607BACE-B118-4BD8-A312-A0C74F2CA0EC}" dt="2024-04-10T16:30:28.948" v="448" actId="20577"/>
          <ac:spMkLst>
            <pc:docMk/>
            <pc:sldMk cId="2816082513" sldId="447"/>
            <ac:spMk id="2" creationId="{3F606C27-F4FB-9C76-8531-57F8D9EEBDFF}"/>
          </ac:spMkLst>
        </pc:spChg>
        <pc:spChg chg="mod">
          <ac:chgData name="Bob Brown" userId="de4355ee-7296-4195-ba97-c8dead83c87d" providerId="ADAL" clId="{1607BACE-B118-4BD8-A312-A0C74F2CA0EC}" dt="2024-04-10T16:43:19.673" v="920" actId="20577"/>
          <ac:spMkLst>
            <pc:docMk/>
            <pc:sldMk cId="2816082513" sldId="447"/>
            <ac:spMk id="3" creationId="{F72D267F-1D85-7666-6817-DA5B7B757284}"/>
          </ac:spMkLst>
        </pc:spChg>
      </pc:sldChg>
      <pc:sldChg chg="addSp modSp new mod modAnim modNotesTx">
        <pc:chgData name="Bob Brown" userId="de4355ee-7296-4195-ba97-c8dead83c87d" providerId="ADAL" clId="{1607BACE-B118-4BD8-A312-A0C74F2CA0EC}" dt="2024-04-14T14:21:31.519" v="1684" actId="20577"/>
        <pc:sldMkLst>
          <pc:docMk/>
          <pc:sldMk cId="895142924" sldId="448"/>
        </pc:sldMkLst>
        <pc:spChg chg="mod">
          <ac:chgData name="Bob Brown" userId="de4355ee-7296-4195-ba97-c8dead83c87d" providerId="ADAL" clId="{1607BACE-B118-4BD8-A312-A0C74F2CA0EC}" dt="2024-04-10T16:31:47.263" v="595" actId="20577"/>
          <ac:spMkLst>
            <pc:docMk/>
            <pc:sldMk cId="895142924" sldId="448"/>
            <ac:spMk id="2" creationId="{54050334-1AB5-BE74-08AD-93D19622204C}"/>
          </ac:spMkLst>
        </pc:spChg>
        <pc:spChg chg="mod">
          <ac:chgData name="Bob Brown" userId="de4355ee-7296-4195-ba97-c8dead83c87d" providerId="ADAL" clId="{1607BACE-B118-4BD8-A312-A0C74F2CA0EC}" dt="2024-04-10T20:26:40.755" v="938" actId="20577"/>
          <ac:spMkLst>
            <pc:docMk/>
            <pc:sldMk cId="895142924" sldId="448"/>
            <ac:spMk id="3" creationId="{4CE153E5-3D53-E93A-EE11-1A9C62EBA527}"/>
          </ac:spMkLst>
        </pc:spChg>
        <pc:picChg chg="add mod">
          <ac:chgData name="Bob Brown" userId="de4355ee-7296-4195-ba97-c8dead83c87d" providerId="ADAL" clId="{1607BACE-B118-4BD8-A312-A0C74F2CA0EC}" dt="2024-04-10T16:35:00.766" v="887" actId="1076"/>
          <ac:picMkLst>
            <pc:docMk/>
            <pc:sldMk cId="895142924" sldId="448"/>
            <ac:picMk id="6" creationId="{E5D3098F-C5EB-8C4C-66EB-221FF122FC6C}"/>
          </ac:picMkLst>
        </pc:picChg>
      </pc:sldChg>
      <pc:sldChg chg="modSp add mod">
        <pc:chgData name="Bob Brown" userId="de4355ee-7296-4195-ba97-c8dead83c87d" providerId="ADAL" clId="{1607BACE-B118-4BD8-A312-A0C74F2CA0EC}" dt="2024-04-14T17:13:10.508" v="2319" actId="962"/>
        <pc:sldMkLst>
          <pc:docMk/>
          <pc:sldMk cId="2578223974" sldId="449"/>
        </pc:sldMkLst>
        <pc:spChg chg="mod">
          <ac:chgData name="Bob Brown" userId="de4355ee-7296-4195-ba97-c8dead83c87d" providerId="ADAL" clId="{1607BACE-B118-4BD8-A312-A0C74F2CA0EC}" dt="2024-04-11T22:06:35.135" v="950" actId="20577"/>
          <ac:spMkLst>
            <pc:docMk/>
            <pc:sldMk cId="2578223974" sldId="449"/>
            <ac:spMk id="2" creationId="{CDC72922-0F4C-98C5-5311-8E393C54B103}"/>
          </ac:spMkLst>
        </pc:spChg>
        <pc:spChg chg="mod">
          <ac:chgData name="Bob Brown" userId="de4355ee-7296-4195-ba97-c8dead83c87d" providerId="ADAL" clId="{1607BACE-B118-4BD8-A312-A0C74F2CA0EC}" dt="2024-04-11T22:09:35.080" v="1171" actId="20577"/>
          <ac:spMkLst>
            <pc:docMk/>
            <pc:sldMk cId="2578223974" sldId="449"/>
            <ac:spMk id="3" creationId="{0536A4F9-68FB-C078-5226-08804B925C9C}"/>
          </ac:spMkLst>
        </pc:spChg>
        <pc:picChg chg="mod">
          <ac:chgData name="Bob Brown" userId="de4355ee-7296-4195-ba97-c8dead83c87d" providerId="ADAL" clId="{1607BACE-B118-4BD8-A312-A0C74F2CA0EC}" dt="2024-04-14T17:13:10.508" v="2319" actId="962"/>
          <ac:picMkLst>
            <pc:docMk/>
            <pc:sldMk cId="2578223974" sldId="449"/>
            <ac:picMk id="5" creationId="{9440753B-84AB-71EE-CE16-A512AA55D8AB}"/>
          </ac:picMkLst>
        </pc:picChg>
        <pc:picChg chg="mod">
          <ac:chgData name="Bob Brown" userId="de4355ee-7296-4195-ba97-c8dead83c87d" providerId="ADAL" clId="{1607BACE-B118-4BD8-A312-A0C74F2CA0EC}" dt="2024-04-14T17:13:01.412" v="2313" actId="962"/>
          <ac:picMkLst>
            <pc:docMk/>
            <pc:sldMk cId="2578223974" sldId="449"/>
            <ac:picMk id="6" creationId="{28901B46-D2A7-46C1-3A73-6697A0B29F07}"/>
          </ac:picMkLst>
        </pc:picChg>
        <pc:picChg chg="mod">
          <ac:chgData name="Bob Brown" userId="de4355ee-7296-4195-ba97-c8dead83c87d" providerId="ADAL" clId="{1607BACE-B118-4BD8-A312-A0C74F2CA0EC}" dt="2024-04-14T17:12:54.510" v="2307" actId="962"/>
          <ac:picMkLst>
            <pc:docMk/>
            <pc:sldMk cId="2578223974" sldId="449"/>
            <ac:picMk id="7" creationId="{E1A95D29-4BF1-9737-9962-F285E1271ED1}"/>
          </ac:picMkLst>
        </pc:picChg>
      </pc:sldChg>
      <pc:sldChg chg="modSp new mod modAnim">
        <pc:chgData name="Bob Brown" userId="de4355ee-7296-4195-ba97-c8dead83c87d" providerId="ADAL" clId="{1607BACE-B118-4BD8-A312-A0C74F2CA0EC}" dt="2024-04-14T21:52:53.188" v="3138" actId="20577"/>
        <pc:sldMkLst>
          <pc:docMk/>
          <pc:sldMk cId="2970525783" sldId="450"/>
        </pc:sldMkLst>
        <pc:spChg chg="mod">
          <ac:chgData name="Bob Brown" userId="de4355ee-7296-4195-ba97-c8dead83c87d" providerId="ADAL" clId="{1607BACE-B118-4BD8-A312-A0C74F2CA0EC}" dt="2024-04-14T21:49:47.069" v="2815" actId="27636"/>
          <ac:spMkLst>
            <pc:docMk/>
            <pc:sldMk cId="2970525783" sldId="450"/>
            <ac:spMk id="2" creationId="{AA6E05EE-947B-095B-50A3-F1779DF6245B}"/>
          </ac:spMkLst>
        </pc:spChg>
        <pc:spChg chg="mod">
          <ac:chgData name="Bob Brown" userId="de4355ee-7296-4195-ba97-c8dead83c87d" providerId="ADAL" clId="{1607BACE-B118-4BD8-A312-A0C74F2CA0EC}" dt="2024-04-14T21:52:53.188" v="3138" actId="20577"/>
          <ac:spMkLst>
            <pc:docMk/>
            <pc:sldMk cId="2970525783" sldId="450"/>
            <ac:spMk id="3" creationId="{46551C7F-2E90-5E2F-6E2E-E1D026AEA95C}"/>
          </ac:spMkLst>
        </pc:spChg>
      </pc:sldChg>
      <pc:sldChg chg="modSp new mod modAnim">
        <pc:chgData name="Bob Brown" userId="de4355ee-7296-4195-ba97-c8dead83c87d" providerId="ADAL" clId="{1607BACE-B118-4BD8-A312-A0C74F2CA0EC}" dt="2024-04-24T17:05:23.177" v="3445"/>
        <pc:sldMkLst>
          <pc:docMk/>
          <pc:sldMk cId="2699605093" sldId="451"/>
        </pc:sldMkLst>
        <pc:spChg chg="mod">
          <ac:chgData name="Bob Brown" userId="de4355ee-7296-4195-ba97-c8dead83c87d" providerId="ADAL" clId="{1607BACE-B118-4BD8-A312-A0C74F2CA0EC}" dt="2024-04-24T16:54:54.197" v="3165" actId="20577"/>
          <ac:spMkLst>
            <pc:docMk/>
            <pc:sldMk cId="2699605093" sldId="451"/>
            <ac:spMk id="2" creationId="{4C018717-A297-5153-E9D0-97D692AD60EE}"/>
          </ac:spMkLst>
        </pc:spChg>
        <pc:spChg chg="mod">
          <ac:chgData name="Bob Brown" userId="de4355ee-7296-4195-ba97-c8dead83c87d" providerId="ADAL" clId="{1607BACE-B118-4BD8-A312-A0C74F2CA0EC}" dt="2024-04-24T16:57:23.381" v="3444" actId="20577"/>
          <ac:spMkLst>
            <pc:docMk/>
            <pc:sldMk cId="2699605093" sldId="451"/>
            <ac:spMk id="3" creationId="{44F0C44D-9897-72D8-EF47-22F3512B6895}"/>
          </ac:spMkLst>
        </pc:spChg>
      </pc:sldChg>
    </pc:docChg>
  </pc:docChgLst>
  <pc:docChgLst>
    <pc:chgData name="Bob Brown" userId="de4355ee-7296-4195-ba97-c8dead83c87d" providerId="ADAL" clId="{2E579808-285C-4B22-8372-ED4536C88CA6}"/>
    <pc:docChg chg="modSld">
      <pc:chgData name="Bob Brown" userId="de4355ee-7296-4195-ba97-c8dead83c87d" providerId="ADAL" clId="{2E579808-285C-4B22-8372-ED4536C88CA6}" dt="2024-06-10T15:11:13.518" v="6" actId="20577"/>
      <pc:docMkLst>
        <pc:docMk/>
      </pc:docMkLst>
      <pc:sldChg chg="modSp mod">
        <pc:chgData name="Bob Brown" userId="de4355ee-7296-4195-ba97-c8dead83c87d" providerId="ADAL" clId="{2E579808-285C-4B22-8372-ED4536C88CA6}" dt="2024-06-10T15:11:13.518" v="6" actId="20577"/>
        <pc:sldMkLst>
          <pc:docMk/>
          <pc:sldMk cId="480655231" sldId="444"/>
        </pc:sldMkLst>
        <pc:spChg chg="mod">
          <ac:chgData name="Bob Brown" userId="de4355ee-7296-4195-ba97-c8dead83c87d" providerId="ADAL" clId="{2E579808-285C-4B22-8372-ED4536C88CA6}" dt="2024-06-10T15:11:13.518" v="6" actId="20577"/>
          <ac:spMkLst>
            <pc:docMk/>
            <pc:sldMk cId="480655231" sldId="444"/>
            <ac:spMk id="2" creationId="{2F55CF3B-0F2C-176B-BABF-173090B20340}"/>
          </ac:spMkLst>
        </pc:spChg>
      </pc:sldChg>
    </pc:docChg>
  </pc:docChgLst>
  <pc:docChgLst>
    <pc:chgData name="Bob Brown" userId="de4355ee-7296-4195-ba97-c8dead83c87d" providerId="ADAL" clId="{F31F7367-6E2C-45AD-AF19-F023C06D44B1}"/>
    <pc:docChg chg="custSel addSld modSld modMainMaster">
      <pc:chgData name="Bob Brown" userId="de4355ee-7296-4195-ba97-c8dead83c87d" providerId="ADAL" clId="{F31F7367-6E2C-45AD-AF19-F023C06D44B1}" dt="2024-07-01T20:27:22.653" v="92" actId="21"/>
      <pc:docMkLst>
        <pc:docMk/>
      </pc:docMkLst>
      <pc:sldChg chg="delSp mod">
        <pc:chgData name="Bob Brown" userId="de4355ee-7296-4195-ba97-c8dead83c87d" providerId="ADAL" clId="{F31F7367-6E2C-45AD-AF19-F023C06D44B1}" dt="2024-07-01T20:23:35.681" v="51" actId="478"/>
        <pc:sldMkLst>
          <pc:docMk/>
          <pc:sldMk cId="0" sldId="269"/>
        </pc:sldMkLst>
        <pc:spChg chg="del">
          <ac:chgData name="Bob Brown" userId="de4355ee-7296-4195-ba97-c8dead83c87d" providerId="ADAL" clId="{F31F7367-6E2C-45AD-AF19-F023C06D44B1}" dt="2024-07-01T20:23:35.681" v="51" actId="478"/>
          <ac:spMkLst>
            <pc:docMk/>
            <pc:sldMk cId="0" sldId="269"/>
            <ac:spMk id="4" creationId="{00000000-0000-0000-0000-000000000000}"/>
          </ac:spMkLst>
        </pc:spChg>
      </pc:sldChg>
      <pc:sldChg chg="delSp mod">
        <pc:chgData name="Bob Brown" userId="de4355ee-7296-4195-ba97-c8dead83c87d" providerId="ADAL" clId="{F31F7367-6E2C-45AD-AF19-F023C06D44B1}" dt="2024-07-01T20:24:30.373" v="61" actId="21"/>
        <pc:sldMkLst>
          <pc:docMk/>
          <pc:sldMk cId="0" sldId="274"/>
        </pc:sldMkLst>
        <pc:spChg chg="del">
          <ac:chgData name="Bob Brown" userId="de4355ee-7296-4195-ba97-c8dead83c87d" providerId="ADAL" clId="{F31F7367-6E2C-45AD-AF19-F023C06D44B1}" dt="2024-07-01T20:24:30.373" v="61" actId="21"/>
          <ac:spMkLst>
            <pc:docMk/>
            <pc:sldMk cId="0" sldId="274"/>
            <ac:spMk id="6" creationId="{00000000-0000-0000-0000-000000000000}"/>
          </ac:spMkLst>
        </pc:spChg>
      </pc:sldChg>
      <pc:sldChg chg="delSp mod">
        <pc:chgData name="Bob Brown" userId="de4355ee-7296-4195-ba97-c8dead83c87d" providerId="ADAL" clId="{F31F7367-6E2C-45AD-AF19-F023C06D44B1}" dt="2024-07-01T20:24:39.902" v="63" actId="21"/>
        <pc:sldMkLst>
          <pc:docMk/>
          <pc:sldMk cId="0" sldId="275"/>
        </pc:sldMkLst>
        <pc:spChg chg="del">
          <ac:chgData name="Bob Brown" userId="de4355ee-7296-4195-ba97-c8dead83c87d" providerId="ADAL" clId="{F31F7367-6E2C-45AD-AF19-F023C06D44B1}" dt="2024-07-01T20:24:39.902" v="63" actId="21"/>
          <ac:spMkLst>
            <pc:docMk/>
            <pc:sldMk cId="0" sldId="275"/>
            <ac:spMk id="6" creationId="{00000000-0000-0000-0000-000000000000}"/>
          </ac:spMkLst>
        </pc:spChg>
      </pc:sldChg>
      <pc:sldChg chg="delSp mod">
        <pc:chgData name="Bob Brown" userId="de4355ee-7296-4195-ba97-c8dead83c87d" providerId="ADAL" clId="{F31F7367-6E2C-45AD-AF19-F023C06D44B1}" dt="2024-07-01T20:24:35.357" v="62" actId="21"/>
        <pc:sldMkLst>
          <pc:docMk/>
          <pc:sldMk cId="0" sldId="276"/>
        </pc:sldMkLst>
        <pc:spChg chg="del">
          <ac:chgData name="Bob Brown" userId="de4355ee-7296-4195-ba97-c8dead83c87d" providerId="ADAL" clId="{F31F7367-6E2C-45AD-AF19-F023C06D44B1}" dt="2024-07-01T20:24:35.357" v="62" actId="21"/>
          <ac:spMkLst>
            <pc:docMk/>
            <pc:sldMk cId="0" sldId="276"/>
            <ac:spMk id="5" creationId="{00000000-0000-0000-0000-000000000000}"/>
          </ac:spMkLst>
        </pc:spChg>
      </pc:sldChg>
      <pc:sldChg chg="delSp mod">
        <pc:chgData name="Bob Brown" userId="de4355ee-7296-4195-ba97-c8dead83c87d" providerId="ADAL" clId="{F31F7367-6E2C-45AD-AF19-F023C06D44B1}" dt="2024-07-01T20:24:43.820" v="64" actId="21"/>
        <pc:sldMkLst>
          <pc:docMk/>
          <pc:sldMk cId="0" sldId="277"/>
        </pc:sldMkLst>
        <pc:spChg chg="del">
          <ac:chgData name="Bob Brown" userId="de4355ee-7296-4195-ba97-c8dead83c87d" providerId="ADAL" clId="{F31F7367-6E2C-45AD-AF19-F023C06D44B1}" dt="2024-07-01T20:24:43.820" v="64" actId="21"/>
          <ac:spMkLst>
            <pc:docMk/>
            <pc:sldMk cId="0" sldId="277"/>
            <ac:spMk id="4" creationId="{00000000-0000-0000-0000-000000000000}"/>
          </ac:spMkLst>
        </pc:spChg>
      </pc:sldChg>
      <pc:sldChg chg="delSp mod">
        <pc:chgData name="Bob Brown" userId="de4355ee-7296-4195-ba97-c8dead83c87d" providerId="ADAL" clId="{F31F7367-6E2C-45AD-AF19-F023C06D44B1}" dt="2024-07-01T20:24:47.901" v="65" actId="21"/>
        <pc:sldMkLst>
          <pc:docMk/>
          <pc:sldMk cId="0" sldId="278"/>
        </pc:sldMkLst>
        <pc:spChg chg="del">
          <ac:chgData name="Bob Brown" userId="de4355ee-7296-4195-ba97-c8dead83c87d" providerId="ADAL" clId="{F31F7367-6E2C-45AD-AF19-F023C06D44B1}" dt="2024-07-01T20:24:47.901" v="65" actId="21"/>
          <ac:spMkLst>
            <pc:docMk/>
            <pc:sldMk cId="0" sldId="278"/>
            <ac:spMk id="4" creationId="{00000000-0000-0000-0000-000000000000}"/>
          </ac:spMkLst>
        </pc:spChg>
      </pc:sldChg>
      <pc:sldChg chg="delSp mod">
        <pc:chgData name="Bob Brown" userId="de4355ee-7296-4195-ba97-c8dead83c87d" providerId="ADAL" clId="{F31F7367-6E2C-45AD-AF19-F023C06D44B1}" dt="2024-07-01T20:24:59.709" v="66" actId="21"/>
        <pc:sldMkLst>
          <pc:docMk/>
          <pc:sldMk cId="0" sldId="279"/>
        </pc:sldMkLst>
        <pc:spChg chg="del">
          <ac:chgData name="Bob Brown" userId="de4355ee-7296-4195-ba97-c8dead83c87d" providerId="ADAL" clId="{F31F7367-6E2C-45AD-AF19-F023C06D44B1}" dt="2024-07-01T20:24:59.709" v="66" actId="21"/>
          <ac:spMkLst>
            <pc:docMk/>
            <pc:sldMk cId="0" sldId="279"/>
            <ac:spMk id="4" creationId="{00000000-0000-0000-0000-000000000000}"/>
          </ac:spMkLst>
        </pc:spChg>
      </pc:sldChg>
      <pc:sldChg chg="delSp mod">
        <pc:chgData name="Bob Brown" userId="de4355ee-7296-4195-ba97-c8dead83c87d" providerId="ADAL" clId="{F31F7367-6E2C-45AD-AF19-F023C06D44B1}" dt="2024-07-01T20:25:04.174" v="67" actId="21"/>
        <pc:sldMkLst>
          <pc:docMk/>
          <pc:sldMk cId="0" sldId="280"/>
        </pc:sldMkLst>
        <pc:spChg chg="del">
          <ac:chgData name="Bob Brown" userId="de4355ee-7296-4195-ba97-c8dead83c87d" providerId="ADAL" clId="{F31F7367-6E2C-45AD-AF19-F023C06D44B1}" dt="2024-07-01T20:25:04.174" v="67" actId="21"/>
          <ac:spMkLst>
            <pc:docMk/>
            <pc:sldMk cId="0" sldId="280"/>
            <ac:spMk id="4" creationId="{00000000-0000-0000-0000-000000000000}"/>
          </ac:spMkLst>
        </pc:spChg>
      </pc:sldChg>
      <pc:sldChg chg="delSp mod">
        <pc:chgData name="Bob Brown" userId="de4355ee-7296-4195-ba97-c8dead83c87d" providerId="ADAL" clId="{F31F7367-6E2C-45AD-AF19-F023C06D44B1}" dt="2024-07-01T20:25:11.173" v="69" actId="21"/>
        <pc:sldMkLst>
          <pc:docMk/>
          <pc:sldMk cId="0" sldId="281"/>
        </pc:sldMkLst>
        <pc:spChg chg="del">
          <ac:chgData name="Bob Brown" userId="de4355ee-7296-4195-ba97-c8dead83c87d" providerId="ADAL" clId="{F31F7367-6E2C-45AD-AF19-F023C06D44B1}" dt="2024-07-01T20:25:11.173" v="69" actId="21"/>
          <ac:spMkLst>
            <pc:docMk/>
            <pc:sldMk cId="0" sldId="281"/>
            <ac:spMk id="6" creationId="{00000000-0000-0000-0000-000000000000}"/>
          </ac:spMkLst>
        </pc:spChg>
      </pc:sldChg>
      <pc:sldChg chg="delSp mod">
        <pc:chgData name="Bob Brown" userId="de4355ee-7296-4195-ba97-c8dead83c87d" providerId="ADAL" clId="{F31F7367-6E2C-45AD-AF19-F023C06D44B1}" dt="2024-07-01T20:25:15.310" v="70" actId="21"/>
        <pc:sldMkLst>
          <pc:docMk/>
          <pc:sldMk cId="0" sldId="282"/>
        </pc:sldMkLst>
        <pc:spChg chg="del">
          <ac:chgData name="Bob Brown" userId="de4355ee-7296-4195-ba97-c8dead83c87d" providerId="ADAL" clId="{F31F7367-6E2C-45AD-AF19-F023C06D44B1}" dt="2024-07-01T20:25:15.310" v="70" actId="21"/>
          <ac:spMkLst>
            <pc:docMk/>
            <pc:sldMk cId="0" sldId="282"/>
            <ac:spMk id="5" creationId="{00000000-0000-0000-0000-000000000000}"/>
          </ac:spMkLst>
        </pc:spChg>
      </pc:sldChg>
      <pc:sldChg chg="delSp mod">
        <pc:chgData name="Bob Brown" userId="de4355ee-7296-4195-ba97-c8dead83c87d" providerId="ADAL" clId="{F31F7367-6E2C-45AD-AF19-F023C06D44B1}" dt="2024-07-01T20:25:07.725" v="68" actId="21"/>
        <pc:sldMkLst>
          <pc:docMk/>
          <pc:sldMk cId="0" sldId="302"/>
        </pc:sldMkLst>
        <pc:spChg chg="del">
          <ac:chgData name="Bob Brown" userId="de4355ee-7296-4195-ba97-c8dead83c87d" providerId="ADAL" clId="{F31F7367-6E2C-45AD-AF19-F023C06D44B1}" dt="2024-07-01T20:25:07.725" v="68" actId="21"/>
          <ac:spMkLst>
            <pc:docMk/>
            <pc:sldMk cId="0" sldId="302"/>
            <ac:spMk id="4" creationId="{00000000-0000-0000-0000-000000000000}"/>
          </ac:spMkLst>
        </pc:spChg>
      </pc:sldChg>
      <pc:sldChg chg="delSp mod">
        <pc:chgData name="Bob Brown" userId="de4355ee-7296-4195-ba97-c8dead83c87d" providerId="ADAL" clId="{F31F7367-6E2C-45AD-AF19-F023C06D44B1}" dt="2024-07-01T20:21:59.943" v="40" actId="478"/>
        <pc:sldMkLst>
          <pc:docMk/>
          <pc:sldMk cId="0" sldId="310"/>
        </pc:sldMkLst>
        <pc:spChg chg="del">
          <ac:chgData name="Bob Brown" userId="de4355ee-7296-4195-ba97-c8dead83c87d" providerId="ADAL" clId="{F31F7367-6E2C-45AD-AF19-F023C06D44B1}" dt="2024-07-01T20:21:59.943" v="40" actId="478"/>
          <ac:spMkLst>
            <pc:docMk/>
            <pc:sldMk cId="0" sldId="310"/>
            <ac:spMk id="4" creationId="{00000000-0000-0000-0000-000000000000}"/>
          </ac:spMkLst>
        </pc:spChg>
      </pc:sldChg>
      <pc:sldChg chg="delSp mod">
        <pc:chgData name="Bob Brown" userId="de4355ee-7296-4195-ba97-c8dead83c87d" providerId="ADAL" clId="{F31F7367-6E2C-45AD-AF19-F023C06D44B1}" dt="2024-07-01T20:23:21.386" v="49" actId="478"/>
        <pc:sldMkLst>
          <pc:docMk/>
          <pc:sldMk cId="0" sldId="315"/>
        </pc:sldMkLst>
        <pc:spChg chg="del">
          <ac:chgData name="Bob Brown" userId="de4355ee-7296-4195-ba97-c8dead83c87d" providerId="ADAL" clId="{F31F7367-6E2C-45AD-AF19-F023C06D44B1}" dt="2024-07-01T20:23:21.386" v="49" actId="478"/>
          <ac:spMkLst>
            <pc:docMk/>
            <pc:sldMk cId="0" sldId="315"/>
            <ac:spMk id="4" creationId="{00000000-0000-0000-0000-000000000000}"/>
          </ac:spMkLst>
        </pc:spChg>
      </pc:sldChg>
      <pc:sldChg chg="delSp mod">
        <pc:chgData name="Bob Brown" userId="de4355ee-7296-4195-ba97-c8dead83c87d" providerId="ADAL" clId="{F31F7367-6E2C-45AD-AF19-F023C06D44B1}" dt="2024-07-01T20:24:23.788" v="60" actId="21"/>
        <pc:sldMkLst>
          <pc:docMk/>
          <pc:sldMk cId="0" sldId="316"/>
        </pc:sldMkLst>
        <pc:spChg chg="del">
          <ac:chgData name="Bob Brown" userId="de4355ee-7296-4195-ba97-c8dead83c87d" providerId="ADAL" clId="{F31F7367-6E2C-45AD-AF19-F023C06D44B1}" dt="2024-07-01T20:24:23.788" v="60" actId="21"/>
          <ac:spMkLst>
            <pc:docMk/>
            <pc:sldMk cId="0" sldId="316"/>
            <ac:spMk id="3" creationId="{00000000-0000-0000-0000-000000000000}"/>
          </ac:spMkLst>
        </pc:spChg>
      </pc:sldChg>
      <pc:sldChg chg="delSp mod">
        <pc:chgData name="Bob Brown" userId="de4355ee-7296-4195-ba97-c8dead83c87d" providerId="ADAL" clId="{F31F7367-6E2C-45AD-AF19-F023C06D44B1}" dt="2024-07-01T20:25:19.549" v="71" actId="21"/>
        <pc:sldMkLst>
          <pc:docMk/>
          <pc:sldMk cId="0" sldId="317"/>
        </pc:sldMkLst>
        <pc:spChg chg="del">
          <ac:chgData name="Bob Brown" userId="de4355ee-7296-4195-ba97-c8dead83c87d" providerId="ADAL" clId="{F31F7367-6E2C-45AD-AF19-F023C06D44B1}" dt="2024-07-01T20:25:19.549" v="71" actId="21"/>
          <ac:spMkLst>
            <pc:docMk/>
            <pc:sldMk cId="0" sldId="317"/>
            <ac:spMk id="11" creationId="{00000000-0000-0000-0000-000000000000}"/>
          </ac:spMkLst>
        </pc:spChg>
      </pc:sldChg>
      <pc:sldChg chg="delSp mod">
        <pc:chgData name="Bob Brown" userId="de4355ee-7296-4195-ba97-c8dead83c87d" providerId="ADAL" clId="{F31F7367-6E2C-45AD-AF19-F023C06D44B1}" dt="2024-07-01T20:27:22.653" v="92" actId="21"/>
        <pc:sldMkLst>
          <pc:docMk/>
          <pc:sldMk cId="0" sldId="319"/>
        </pc:sldMkLst>
        <pc:spChg chg="del">
          <ac:chgData name="Bob Brown" userId="de4355ee-7296-4195-ba97-c8dead83c87d" providerId="ADAL" clId="{F31F7367-6E2C-45AD-AF19-F023C06D44B1}" dt="2024-07-01T20:27:22.653" v="92" actId="21"/>
          <ac:spMkLst>
            <pc:docMk/>
            <pc:sldMk cId="0" sldId="319"/>
            <ac:spMk id="4" creationId="{00000000-0000-0000-0000-000000000000}"/>
          </ac:spMkLst>
        </pc:spChg>
      </pc:sldChg>
      <pc:sldChg chg="delSp mod">
        <pc:chgData name="Bob Brown" userId="de4355ee-7296-4195-ba97-c8dead83c87d" providerId="ADAL" clId="{F31F7367-6E2C-45AD-AF19-F023C06D44B1}" dt="2024-07-01T20:24:15.228" v="59" actId="21"/>
        <pc:sldMkLst>
          <pc:docMk/>
          <pc:sldMk cId="0" sldId="320"/>
        </pc:sldMkLst>
        <pc:spChg chg="del">
          <ac:chgData name="Bob Brown" userId="de4355ee-7296-4195-ba97-c8dead83c87d" providerId="ADAL" clId="{F31F7367-6E2C-45AD-AF19-F023C06D44B1}" dt="2024-07-01T20:24:15.228" v="59" actId="21"/>
          <ac:spMkLst>
            <pc:docMk/>
            <pc:sldMk cId="0" sldId="320"/>
            <ac:spMk id="4" creationId="{00000000-0000-0000-0000-000000000000}"/>
          </ac:spMkLst>
        </pc:spChg>
      </pc:sldChg>
      <pc:sldChg chg="delSp mod">
        <pc:chgData name="Bob Brown" userId="de4355ee-7296-4195-ba97-c8dead83c87d" providerId="ADAL" clId="{F31F7367-6E2C-45AD-AF19-F023C06D44B1}" dt="2024-07-01T20:23:39.632" v="52" actId="478"/>
        <pc:sldMkLst>
          <pc:docMk/>
          <pc:sldMk cId="0" sldId="383"/>
        </pc:sldMkLst>
        <pc:spChg chg="del">
          <ac:chgData name="Bob Brown" userId="de4355ee-7296-4195-ba97-c8dead83c87d" providerId="ADAL" clId="{F31F7367-6E2C-45AD-AF19-F023C06D44B1}" dt="2024-07-01T20:23:39.632" v="52" actId="478"/>
          <ac:spMkLst>
            <pc:docMk/>
            <pc:sldMk cId="0" sldId="383"/>
            <ac:spMk id="4" creationId="{00000000-0000-0000-0000-000000000000}"/>
          </ac:spMkLst>
        </pc:spChg>
      </pc:sldChg>
      <pc:sldChg chg="delSp mod">
        <pc:chgData name="Bob Brown" userId="de4355ee-7296-4195-ba97-c8dead83c87d" providerId="ADAL" clId="{F31F7367-6E2C-45AD-AF19-F023C06D44B1}" dt="2024-07-01T20:23:50.116" v="54" actId="21"/>
        <pc:sldMkLst>
          <pc:docMk/>
          <pc:sldMk cId="0" sldId="398"/>
        </pc:sldMkLst>
        <pc:spChg chg="del">
          <ac:chgData name="Bob Brown" userId="de4355ee-7296-4195-ba97-c8dead83c87d" providerId="ADAL" clId="{F31F7367-6E2C-45AD-AF19-F023C06D44B1}" dt="2024-07-01T20:23:50.116" v="54" actId="21"/>
          <ac:spMkLst>
            <pc:docMk/>
            <pc:sldMk cId="0" sldId="398"/>
            <ac:spMk id="4" creationId="{00000000-0000-0000-0000-000000000000}"/>
          </ac:spMkLst>
        </pc:spChg>
      </pc:sldChg>
      <pc:sldChg chg="delSp mod">
        <pc:chgData name="Bob Brown" userId="de4355ee-7296-4195-ba97-c8dead83c87d" providerId="ADAL" clId="{F31F7367-6E2C-45AD-AF19-F023C06D44B1}" dt="2024-07-01T20:23:58.092" v="56" actId="21"/>
        <pc:sldMkLst>
          <pc:docMk/>
          <pc:sldMk cId="319005855" sldId="407"/>
        </pc:sldMkLst>
        <pc:spChg chg="del">
          <ac:chgData name="Bob Brown" userId="de4355ee-7296-4195-ba97-c8dead83c87d" providerId="ADAL" clId="{F31F7367-6E2C-45AD-AF19-F023C06D44B1}" dt="2024-07-01T20:23:58.092" v="56" actId="21"/>
          <ac:spMkLst>
            <pc:docMk/>
            <pc:sldMk cId="319005855" sldId="407"/>
            <ac:spMk id="4" creationId="{00000000-0000-0000-0000-000000000000}"/>
          </ac:spMkLst>
        </pc:spChg>
      </pc:sldChg>
      <pc:sldChg chg="delSp mod">
        <pc:chgData name="Bob Brown" userId="de4355ee-7296-4195-ba97-c8dead83c87d" providerId="ADAL" clId="{F31F7367-6E2C-45AD-AF19-F023C06D44B1}" dt="2024-07-01T20:23:16.062" v="48" actId="478"/>
        <pc:sldMkLst>
          <pc:docMk/>
          <pc:sldMk cId="429313949" sldId="410"/>
        </pc:sldMkLst>
        <pc:spChg chg="del">
          <ac:chgData name="Bob Brown" userId="de4355ee-7296-4195-ba97-c8dead83c87d" providerId="ADAL" clId="{F31F7367-6E2C-45AD-AF19-F023C06D44B1}" dt="2024-07-01T20:23:16.062" v="48" actId="478"/>
          <ac:spMkLst>
            <pc:docMk/>
            <pc:sldMk cId="429313949" sldId="410"/>
            <ac:spMk id="4" creationId="{00000000-0000-0000-0000-000000000000}"/>
          </ac:spMkLst>
        </pc:spChg>
      </pc:sldChg>
      <pc:sldChg chg="delSp mod">
        <pc:chgData name="Bob Brown" userId="de4355ee-7296-4195-ba97-c8dead83c87d" providerId="ADAL" clId="{F31F7367-6E2C-45AD-AF19-F023C06D44B1}" dt="2024-07-01T20:23:46.945" v="53" actId="21"/>
        <pc:sldMkLst>
          <pc:docMk/>
          <pc:sldMk cId="2742403130" sldId="411"/>
        </pc:sldMkLst>
        <pc:spChg chg="del">
          <ac:chgData name="Bob Brown" userId="de4355ee-7296-4195-ba97-c8dead83c87d" providerId="ADAL" clId="{F31F7367-6E2C-45AD-AF19-F023C06D44B1}" dt="2024-07-01T20:23:46.945" v="53" actId="21"/>
          <ac:spMkLst>
            <pc:docMk/>
            <pc:sldMk cId="2742403130" sldId="411"/>
            <ac:spMk id="4" creationId="{00000000-0000-0000-0000-000000000000}"/>
          </ac:spMkLst>
        </pc:spChg>
      </pc:sldChg>
      <pc:sldChg chg="delSp mod">
        <pc:chgData name="Bob Brown" userId="de4355ee-7296-4195-ba97-c8dead83c87d" providerId="ADAL" clId="{F31F7367-6E2C-45AD-AF19-F023C06D44B1}" dt="2024-07-01T20:19:44.445" v="37" actId="478"/>
        <pc:sldMkLst>
          <pc:docMk/>
          <pc:sldMk cId="74745796" sldId="413"/>
        </pc:sldMkLst>
        <pc:spChg chg="del">
          <ac:chgData name="Bob Brown" userId="de4355ee-7296-4195-ba97-c8dead83c87d" providerId="ADAL" clId="{F31F7367-6E2C-45AD-AF19-F023C06D44B1}" dt="2024-07-01T20:19:44.445" v="37" actId="478"/>
          <ac:spMkLst>
            <pc:docMk/>
            <pc:sldMk cId="74745796" sldId="413"/>
            <ac:spMk id="2" creationId="{00000000-0000-0000-0000-000000000000}"/>
          </ac:spMkLst>
        </pc:spChg>
      </pc:sldChg>
      <pc:sldChg chg="delSp mod">
        <pc:chgData name="Bob Brown" userId="de4355ee-7296-4195-ba97-c8dead83c87d" providerId="ADAL" clId="{F31F7367-6E2C-45AD-AF19-F023C06D44B1}" dt="2024-07-01T20:19:36.102" v="36" actId="478"/>
        <pc:sldMkLst>
          <pc:docMk/>
          <pc:sldMk cId="4021132078" sldId="414"/>
        </pc:sldMkLst>
        <pc:spChg chg="del">
          <ac:chgData name="Bob Brown" userId="de4355ee-7296-4195-ba97-c8dead83c87d" providerId="ADAL" clId="{F31F7367-6E2C-45AD-AF19-F023C06D44B1}" dt="2024-07-01T20:19:36.102" v="36" actId="478"/>
          <ac:spMkLst>
            <pc:docMk/>
            <pc:sldMk cId="4021132078" sldId="414"/>
            <ac:spMk id="2" creationId="{00000000-0000-0000-0000-000000000000}"/>
          </ac:spMkLst>
        </pc:spChg>
      </pc:sldChg>
      <pc:sldChg chg="delSp mod">
        <pc:chgData name="Bob Brown" userId="de4355ee-7296-4195-ba97-c8dead83c87d" providerId="ADAL" clId="{F31F7367-6E2C-45AD-AF19-F023C06D44B1}" dt="2024-07-01T20:23:29.152" v="50" actId="478"/>
        <pc:sldMkLst>
          <pc:docMk/>
          <pc:sldMk cId="251089141" sldId="415"/>
        </pc:sldMkLst>
        <pc:spChg chg="del">
          <ac:chgData name="Bob Brown" userId="de4355ee-7296-4195-ba97-c8dead83c87d" providerId="ADAL" clId="{F31F7367-6E2C-45AD-AF19-F023C06D44B1}" dt="2024-07-01T20:23:29.152" v="50" actId="478"/>
          <ac:spMkLst>
            <pc:docMk/>
            <pc:sldMk cId="251089141" sldId="415"/>
            <ac:spMk id="4" creationId="{00000000-0000-0000-0000-000000000000}"/>
          </ac:spMkLst>
        </pc:spChg>
      </pc:sldChg>
      <pc:sldChg chg="delSp mod">
        <pc:chgData name="Bob Brown" userId="de4355ee-7296-4195-ba97-c8dead83c87d" providerId="ADAL" clId="{F31F7367-6E2C-45AD-AF19-F023C06D44B1}" dt="2024-07-01T20:27:18.023" v="91" actId="21"/>
        <pc:sldMkLst>
          <pc:docMk/>
          <pc:sldMk cId="2752383583" sldId="420"/>
        </pc:sldMkLst>
        <pc:spChg chg="del">
          <ac:chgData name="Bob Brown" userId="de4355ee-7296-4195-ba97-c8dead83c87d" providerId="ADAL" clId="{F31F7367-6E2C-45AD-AF19-F023C06D44B1}" dt="2024-07-01T20:27:18.023" v="91" actId="21"/>
          <ac:spMkLst>
            <pc:docMk/>
            <pc:sldMk cId="2752383583" sldId="420"/>
            <ac:spMk id="4" creationId="{00000000-0000-0000-0000-000000000000}"/>
          </ac:spMkLst>
        </pc:spChg>
      </pc:sldChg>
      <pc:sldChg chg="delSp mod">
        <pc:chgData name="Bob Brown" userId="de4355ee-7296-4195-ba97-c8dead83c87d" providerId="ADAL" clId="{F31F7367-6E2C-45AD-AF19-F023C06D44B1}" dt="2024-07-01T20:19:53.846" v="38" actId="478"/>
        <pc:sldMkLst>
          <pc:docMk/>
          <pc:sldMk cId="2994318826" sldId="421"/>
        </pc:sldMkLst>
        <pc:spChg chg="del">
          <ac:chgData name="Bob Brown" userId="de4355ee-7296-4195-ba97-c8dead83c87d" providerId="ADAL" clId="{F31F7367-6E2C-45AD-AF19-F023C06D44B1}" dt="2024-07-01T20:19:53.846" v="38" actId="478"/>
          <ac:spMkLst>
            <pc:docMk/>
            <pc:sldMk cId="2994318826" sldId="421"/>
            <ac:spMk id="4" creationId="{5C715311-68AD-E829-3637-BB3756186E79}"/>
          </ac:spMkLst>
        </pc:spChg>
      </pc:sldChg>
      <pc:sldChg chg="delSp mod">
        <pc:chgData name="Bob Brown" userId="de4355ee-7296-4195-ba97-c8dead83c87d" providerId="ADAL" clId="{F31F7367-6E2C-45AD-AF19-F023C06D44B1}" dt="2024-07-01T20:25:23.678" v="72" actId="21"/>
        <pc:sldMkLst>
          <pc:docMk/>
          <pc:sldMk cId="624967706" sldId="423"/>
        </pc:sldMkLst>
        <pc:spChg chg="del">
          <ac:chgData name="Bob Brown" userId="de4355ee-7296-4195-ba97-c8dead83c87d" providerId="ADAL" clId="{F31F7367-6E2C-45AD-AF19-F023C06D44B1}" dt="2024-07-01T20:25:23.678" v="72" actId="21"/>
          <ac:spMkLst>
            <pc:docMk/>
            <pc:sldMk cId="624967706" sldId="423"/>
            <ac:spMk id="3" creationId="{8FBBC243-B3D9-F2FD-C098-0E8B73AC3193}"/>
          </ac:spMkLst>
        </pc:spChg>
      </pc:sldChg>
      <pc:sldChg chg="modSp mod">
        <pc:chgData name="Bob Brown" userId="de4355ee-7296-4195-ba97-c8dead83c87d" providerId="ADAL" clId="{F31F7367-6E2C-45AD-AF19-F023C06D44B1}" dt="2024-07-01T20:23:53.264" v="55" actId="21"/>
        <pc:sldMkLst>
          <pc:docMk/>
          <pc:sldMk cId="3463630442" sldId="424"/>
        </pc:sldMkLst>
        <pc:spChg chg="mod">
          <ac:chgData name="Bob Brown" userId="de4355ee-7296-4195-ba97-c8dead83c87d" providerId="ADAL" clId="{F31F7367-6E2C-45AD-AF19-F023C06D44B1}" dt="2024-07-01T20:23:53.264" v="55" actId="21"/>
          <ac:spMkLst>
            <pc:docMk/>
            <pc:sldMk cId="3463630442" sldId="424"/>
            <ac:spMk id="4" creationId="{7610FD21-94D2-D28D-58BB-FA0A446055EF}"/>
          </ac:spMkLst>
        </pc:spChg>
      </pc:sldChg>
      <pc:sldChg chg="delSp mod">
        <pc:chgData name="Bob Brown" userId="de4355ee-7296-4195-ba97-c8dead83c87d" providerId="ADAL" clId="{F31F7367-6E2C-45AD-AF19-F023C06D44B1}" dt="2024-07-01T20:25:28.213" v="73" actId="21"/>
        <pc:sldMkLst>
          <pc:docMk/>
          <pc:sldMk cId="2449188980" sldId="425"/>
        </pc:sldMkLst>
        <pc:spChg chg="del">
          <ac:chgData name="Bob Brown" userId="de4355ee-7296-4195-ba97-c8dead83c87d" providerId="ADAL" clId="{F31F7367-6E2C-45AD-AF19-F023C06D44B1}" dt="2024-07-01T20:25:28.213" v="73" actId="21"/>
          <ac:spMkLst>
            <pc:docMk/>
            <pc:sldMk cId="2449188980" sldId="425"/>
            <ac:spMk id="14341" creationId="{00000000-0000-0000-0000-000000000000}"/>
          </ac:spMkLst>
        </pc:spChg>
      </pc:sldChg>
      <pc:sldChg chg="delSp mod">
        <pc:chgData name="Bob Brown" userId="de4355ee-7296-4195-ba97-c8dead83c87d" providerId="ADAL" clId="{F31F7367-6E2C-45AD-AF19-F023C06D44B1}" dt="2024-07-01T20:24:01.804" v="57" actId="21"/>
        <pc:sldMkLst>
          <pc:docMk/>
          <pc:sldMk cId="1757250430" sldId="427"/>
        </pc:sldMkLst>
        <pc:spChg chg="del">
          <ac:chgData name="Bob Brown" userId="de4355ee-7296-4195-ba97-c8dead83c87d" providerId="ADAL" clId="{F31F7367-6E2C-45AD-AF19-F023C06D44B1}" dt="2024-07-01T20:24:01.804" v="57" actId="21"/>
          <ac:spMkLst>
            <pc:docMk/>
            <pc:sldMk cId="1757250430" sldId="427"/>
            <ac:spMk id="2" creationId="{00000000-0000-0000-0000-000000000000}"/>
          </ac:spMkLst>
        </pc:spChg>
      </pc:sldChg>
      <pc:sldChg chg="delSp mod">
        <pc:chgData name="Bob Brown" userId="de4355ee-7296-4195-ba97-c8dead83c87d" providerId="ADAL" clId="{F31F7367-6E2C-45AD-AF19-F023C06D44B1}" dt="2024-07-01T20:25:54.894" v="77" actId="21"/>
        <pc:sldMkLst>
          <pc:docMk/>
          <pc:sldMk cId="620396373" sldId="428"/>
        </pc:sldMkLst>
        <pc:spChg chg="del">
          <ac:chgData name="Bob Brown" userId="de4355ee-7296-4195-ba97-c8dead83c87d" providerId="ADAL" clId="{F31F7367-6E2C-45AD-AF19-F023C06D44B1}" dt="2024-07-01T20:25:54.894" v="77" actId="21"/>
          <ac:spMkLst>
            <pc:docMk/>
            <pc:sldMk cId="620396373" sldId="428"/>
            <ac:spMk id="3" creationId="{28CA268D-AF0F-4E39-D427-63B53C0739E0}"/>
          </ac:spMkLst>
        </pc:spChg>
      </pc:sldChg>
      <pc:sldChg chg="delSp mod">
        <pc:chgData name="Bob Brown" userId="de4355ee-7296-4195-ba97-c8dead83c87d" providerId="ADAL" clId="{F31F7367-6E2C-45AD-AF19-F023C06D44B1}" dt="2024-07-01T20:25:58.525" v="78" actId="21"/>
        <pc:sldMkLst>
          <pc:docMk/>
          <pc:sldMk cId="3500255585" sldId="429"/>
        </pc:sldMkLst>
        <pc:spChg chg="del">
          <ac:chgData name="Bob Brown" userId="de4355ee-7296-4195-ba97-c8dead83c87d" providerId="ADAL" clId="{F31F7367-6E2C-45AD-AF19-F023C06D44B1}" dt="2024-07-01T20:25:58.525" v="78" actId="21"/>
          <ac:spMkLst>
            <pc:docMk/>
            <pc:sldMk cId="3500255585" sldId="429"/>
            <ac:spMk id="4" creationId="{00000000-0000-0000-0000-000000000000}"/>
          </ac:spMkLst>
        </pc:spChg>
      </pc:sldChg>
      <pc:sldChg chg="delSp mod">
        <pc:chgData name="Bob Brown" userId="de4355ee-7296-4195-ba97-c8dead83c87d" providerId="ADAL" clId="{F31F7367-6E2C-45AD-AF19-F023C06D44B1}" dt="2024-07-01T20:26:05.696" v="79" actId="21"/>
        <pc:sldMkLst>
          <pc:docMk/>
          <pc:sldMk cId="113260412" sldId="430"/>
        </pc:sldMkLst>
        <pc:spChg chg="del">
          <ac:chgData name="Bob Brown" userId="de4355ee-7296-4195-ba97-c8dead83c87d" providerId="ADAL" clId="{F31F7367-6E2C-45AD-AF19-F023C06D44B1}" dt="2024-07-01T20:26:05.696" v="79" actId="21"/>
          <ac:spMkLst>
            <pc:docMk/>
            <pc:sldMk cId="113260412" sldId="430"/>
            <ac:spMk id="5" creationId="{00000000-0000-0000-0000-000000000000}"/>
          </ac:spMkLst>
        </pc:spChg>
      </pc:sldChg>
      <pc:sldChg chg="delSp mod">
        <pc:chgData name="Bob Brown" userId="de4355ee-7296-4195-ba97-c8dead83c87d" providerId="ADAL" clId="{F31F7367-6E2C-45AD-AF19-F023C06D44B1}" dt="2024-07-01T20:26:12.398" v="80" actId="21"/>
        <pc:sldMkLst>
          <pc:docMk/>
          <pc:sldMk cId="2619157367" sldId="431"/>
        </pc:sldMkLst>
        <pc:spChg chg="del">
          <ac:chgData name="Bob Brown" userId="de4355ee-7296-4195-ba97-c8dead83c87d" providerId="ADAL" clId="{F31F7367-6E2C-45AD-AF19-F023C06D44B1}" dt="2024-07-01T20:26:12.398" v="80" actId="21"/>
          <ac:spMkLst>
            <pc:docMk/>
            <pc:sldMk cId="2619157367" sldId="431"/>
            <ac:spMk id="4" creationId="{00000000-0000-0000-0000-000000000000}"/>
          </ac:spMkLst>
        </pc:spChg>
      </pc:sldChg>
      <pc:sldChg chg="delSp mod">
        <pc:chgData name="Bob Brown" userId="de4355ee-7296-4195-ba97-c8dead83c87d" providerId="ADAL" clId="{F31F7367-6E2C-45AD-AF19-F023C06D44B1}" dt="2024-07-01T20:26:17.557" v="81" actId="21"/>
        <pc:sldMkLst>
          <pc:docMk/>
          <pc:sldMk cId="807309874" sldId="432"/>
        </pc:sldMkLst>
        <pc:spChg chg="del">
          <ac:chgData name="Bob Brown" userId="de4355ee-7296-4195-ba97-c8dead83c87d" providerId="ADAL" clId="{F31F7367-6E2C-45AD-AF19-F023C06D44B1}" dt="2024-07-01T20:26:17.557" v="81" actId="21"/>
          <ac:spMkLst>
            <pc:docMk/>
            <pc:sldMk cId="807309874" sldId="432"/>
            <ac:spMk id="6" creationId="{00000000-0000-0000-0000-000000000000}"/>
          </ac:spMkLst>
        </pc:spChg>
      </pc:sldChg>
      <pc:sldChg chg="delSp mod">
        <pc:chgData name="Bob Brown" userId="de4355ee-7296-4195-ba97-c8dead83c87d" providerId="ADAL" clId="{F31F7367-6E2C-45AD-AF19-F023C06D44B1}" dt="2024-07-01T20:26:22.198" v="82" actId="21"/>
        <pc:sldMkLst>
          <pc:docMk/>
          <pc:sldMk cId="4051679164" sldId="433"/>
        </pc:sldMkLst>
        <pc:spChg chg="del">
          <ac:chgData name="Bob Brown" userId="de4355ee-7296-4195-ba97-c8dead83c87d" providerId="ADAL" clId="{F31F7367-6E2C-45AD-AF19-F023C06D44B1}" dt="2024-07-01T20:26:22.198" v="82" actId="21"/>
          <ac:spMkLst>
            <pc:docMk/>
            <pc:sldMk cId="4051679164" sldId="433"/>
            <ac:spMk id="4" creationId="{00000000-0000-0000-0000-000000000000}"/>
          </ac:spMkLst>
        </pc:spChg>
      </pc:sldChg>
      <pc:sldChg chg="delSp mod">
        <pc:chgData name="Bob Brown" userId="de4355ee-7296-4195-ba97-c8dead83c87d" providerId="ADAL" clId="{F31F7367-6E2C-45AD-AF19-F023C06D44B1}" dt="2024-07-01T20:26:35.646" v="83" actId="21"/>
        <pc:sldMkLst>
          <pc:docMk/>
          <pc:sldMk cId="829633727" sldId="434"/>
        </pc:sldMkLst>
        <pc:spChg chg="del">
          <ac:chgData name="Bob Brown" userId="de4355ee-7296-4195-ba97-c8dead83c87d" providerId="ADAL" clId="{F31F7367-6E2C-45AD-AF19-F023C06D44B1}" dt="2024-07-01T20:26:35.646" v="83" actId="21"/>
          <ac:spMkLst>
            <pc:docMk/>
            <pc:sldMk cId="829633727" sldId="434"/>
            <ac:spMk id="5" creationId="{00000000-0000-0000-0000-000000000000}"/>
          </ac:spMkLst>
        </pc:spChg>
      </pc:sldChg>
      <pc:sldChg chg="delSp mod">
        <pc:chgData name="Bob Brown" userId="de4355ee-7296-4195-ba97-c8dead83c87d" providerId="ADAL" clId="{F31F7367-6E2C-45AD-AF19-F023C06D44B1}" dt="2024-07-01T20:26:41.798" v="84" actId="21"/>
        <pc:sldMkLst>
          <pc:docMk/>
          <pc:sldMk cId="3600140792" sldId="435"/>
        </pc:sldMkLst>
        <pc:spChg chg="del">
          <ac:chgData name="Bob Brown" userId="de4355ee-7296-4195-ba97-c8dead83c87d" providerId="ADAL" clId="{F31F7367-6E2C-45AD-AF19-F023C06D44B1}" dt="2024-07-01T20:26:41.798" v="84" actId="21"/>
          <ac:spMkLst>
            <pc:docMk/>
            <pc:sldMk cId="3600140792" sldId="435"/>
            <ac:spMk id="19" creationId="{00000000-0000-0000-0000-000000000000}"/>
          </ac:spMkLst>
        </pc:spChg>
      </pc:sldChg>
      <pc:sldChg chg="delSp mod">
        <pc:chgData name="Bob Brown" userId="de4355ee-7296-4195-ba97-c8dead83c87d" providerId="ADAL" clId="{F31F7367-6E2C-45AD-AF19-F023C06D44B1}" dt="2024-07-01T20:26:46.389" v="85" actId="21"/>
        <pc:sldMkLst>
          <pc:docMk/>
          <pc:sldMk cId="3520580639" sldId="436"/>
        </pc:sldMkLst>
        <pc:spChg chg="del">
          <ac:chgData name="Bob Brown" userId="de4355ee-7296-4195-ba97-c8dead83c87d" providerId="ADAL" clId="{F31F7367-6E2C-45AD-AF19-F023C06D44B1}" dt="2024-07-01T20:26:46.389" v="85" actId="21"/>
          <ac:spMkLst>
            <pc:docMk/>
            <pc:sldMk cId="3520580639" sldId="436"/>
            <ac:spMk id="4" creationId="{00000000-0000-0000-0000-000000000000}"/>
          </ac:spMkLst>
        </pc:spChg>
      </pc:sldChg>
      <pc:sldChg chg="delSp mod">
        <pc:chgData name="Bob Brown" userId="de4355ee-7296-4195-ba97-c8dead83c87d" providerId="ADAL" clId="{F31F7367-6E2C-45AD-AF19-F023C06D44B1}" dt="2024-07-01T20:26:52.439" v="86" actId="21"/>
        <pc:sldMkLst>
          <pc:docMk/>
          <pc:sldMk cId="1430459502" sldId="437"/>
        </pc:sldMkLst>
        <pc:spChg chg="del">
          <ac:chgData name="Bob Brown" userId="de4355ee-7296-4195-ba97-c8dead83c87d" providerId="ADAL" clId="{F31F7367-6E2C-45AD-AF19-F023C06D44B1}" dt="2024-07-01T20:26:52.439" v="86" actId="21"/>
          <ac:spMkLst>
            <pc:docMk/>
            <pc:sldMk cId="1430459502" sldId="437"/>
            <ac:spMk id="4" creationId="{00000000-0000-0000-0000-000000000000}"/>
          </ac:spMkLst>
        </pc:spChg>
      </pc:sldChg>
      <pc:sldChg chg="delSp mod">
        <pc:chgData name="Bob Brown" userId="de4355ee-7296-4195-ba97-c8dead83c87d" providerId="ADAL" clId="{F31F7367-6E2C-45AD-AF19-F023C06D44B1}" dt="2024-07-01T20:26:59.504" v="87" actId="21"/>
        <pc:sldMkLst>
          <pc:docMk/>
          <pc:sldMk cId="4054456421" sldId="438"/>
        </pc:sldMkLst>
        <pc:spChg chg="del">
          <ac:chgData name="Bob Brown" userId="de4355ee-7296-4195-ba97-c8dead83c87d" providerId="ADAL" clId="{F31F7367-6E2C-45AD-AF19-F023C06D44B1}" dt="2024-07-01T20:26:59.504" v="87" actId="21"/>
          <ac:spMkLst>
            <pc:docMk/>
            <pc:sldMk cId="4054456421" sldId="438"/>
            <ac:spMk id="3" creationId="{4CE23F92-4300-9CDC-BA68-887E6C25A919}"/>
          </ac:spMkLst>
        </pc:spChg>
      </pc:sldChg>
      <pc:sldChg chg="delSp mod">
        <pc:chgData name="Bob Brown" userId="de4355ee-7296-4195-ba97-c8dead83c87d" providerId="ADAL" clId="{F31F7367-6E2C-45AD-AF19-F023C06D44B1}" dt="2024-07-01T20:27:04.053" v="88" actId="21"/>
        <pc:sldMkLst>
          <pc:docMk/>
          <pc:sldMk cId="954504991" sldId="439"/>
        </pc:sldMkLst>
        <pc:spChg chg="del">
          <ac:chgData name="Bob Brown" userId="de4355ee-7296-4195-ba97-c8dead83c87d" providerId="ADAL" clId="{F31F7367-6E2C-45AD-AF19-F023C06D44B1}" dt="2024-07-01T20:27:04.053" v="88" actId="21"/>
          <ac:spMkLst>
            <pc:docMk/>
            <pc:sldMk cId="954504991" sldId="439"/>
            <ac:spMk id="4" creationId="{00000000-0000-0000-0000-000000000000}"/>
          </ac:spMkLst>
        </pc:spChg>
      </pc:sldChg>
      <pc:sldChg chg="delSp mod">
        <pc:chgData name="Bob Brown" userId="de4355ee-7296-4195-ba97-c8dead83c87d" providerId="ADAL" clId="{F31F7367-6E2C-45AD-AF19-F023C06D44B1}" dt="2024-07-01T20:27:07.982" v="89" actId="21"/>
        <pc:sldMkLst>
          <pc:docMk/>
          <pc:sldMk cId="2717284218" sldId="440"/>
        </pc:sldMkLst>
        <pc:spChg chg="del">
          <ac:chgData name="Bob Brown" userId="de4355ee-7296-4195-ba97-c8dead83c87d" providerId="ADAL" clId="{F31F7367-6E2C-45AD-AF19-F023C06D44B1}" dt="2024-07-01T20:27:07.982" v="89" actId="21"/>
          <ac:spMkLst>
            <pc:docMk/>
            <pc:sldMk cId="2717284218" sldId="440"/>
            <ac:spMk id="4" creationId="{00000000-0000-0000-0000-000000000000}"/>
          </ac:spMkLst>
        </pc:spChg>
      </pc:sldChg>
      <pc:sldChg chg="delSp mod">
        <pc:chgData name="Bob Brown" userId="de4355ee-7296-4195-ba97-c8dead83c87d" providerId="ADAL" clId="{F31F7367-6E2C-45AD-AF19-F023C06D44B1}" dt="2024-07-01T20:25:33.374" v="74" actId="21"/>
        <pc:sldMkLst>
          <pc:docMk/>
          <pc:sldMk cId="4032504572" sldId="441"/>
        </pc:sldMkLst>
        <pc:spChg chg="del">
          <ac:chgData name="Bob Brown" userId="de4355ee-7296-4195-ba97-c8dead83c87d" providerId="ADAL" clId="{F31F7367-6E2C-45AD-AF19-F023C06D44B1}" dt="2024-07-01T20:25:33.374" v="74" actId="21"/>
          <ac:spMkLst>
            <pc:docMk/>
            <pc:sldMk cId="4032504572" sldId="441"/>
            <ac:spMk id="4" creationId="{74EF12AA-0396-A3FA-9C40-4BF6735CF5E8}"/>
          </ac:spMkLst>
        </pc:spChg>
      </pc:sldChg>
      <pc:sldChg chg="delSp mod">
        <pc:chgData name="Bob Brown" userId="de4355ee-7296-4195-ba97-c8dead83c87d" providerId="ADAL" clId="{F31F7367-6E2C-45AD-AF19-F023C06D44B1}" dt="2024-07-01T20:25:44.406" v="75" actId="21"/>
        <pc:sldMkLst>
          <pc:docMk/>
          <pc:sldMk cId="3747442550" sldId="442"/>
        </pc:sldMkLst>
        <pc:spChg chg="del">
          <ac:chgData name="Bob Brown" userId="de4355ee-7296-4195-ba97-c8dead83c87d" providerId="ADAL" clId="{F31F7367-6E2C-45AD-AF19-F023C06D44B1}" dt="2024-07-01T20:25:44.406" v="75" actId="21"/>
          <ac:spMkLst>
            <pc:docMk/>
            <pc:sldMk cId="3747442550" sldId="442"/>
            <ac:spMk id="11" creationId="{00000000-0000-0000-0000-000000000000}"/>
          </ac:spMkLst>
        </pc:spChg>
      </pc:sldChg>
      <pc:sldChg chg="delSp mod">
        <pc:chgData name="Bob Brown" userId="de4355ee-7296-4195-ba97-c8dead83c87d" providerId="ADAL" clId="{F31F7367-6E2C-45AD-AF19-F023C06D44B1}" dt="2024-07-01T20:25:49.294" v="76" actId="21"/>
        <pc:sldMkLst>
          <pc:docMk/>
          <pc:sldMk cId="1616680593" sldId="443"/>
        </pc:sldMkLst>
        <pc:spChg chg="del">
          <ac:chgData name="Bob Brown" userId="de4355ee-7296-4195-ba97-c8dead83c87d" providerId="ADAL" clId="{F31F7367-6E2C-45AD-AF19-F023C06D44B1}" dt="2024-07-01T20:25:49.294" v="76" actId="21"/>
          <ac:spMkLst>
            <pc:docMk/>
            <pc:sldMk cId="1616680593" sldId="443"/>
            <ac:spMk id="67" creationId="{00000000-0000-0000-0000-000000000000}"/>
          </ac:spMkLst>
        </pc:spChg>
      </pc:sldChg>
      <pc:sldChg chg="delSp mod modShow">
        <pc:chgData name="Bob Brown" userId="de4355ee-7296-4195-ba97-c8dead83c87d" providerId="ADAL" clId="{F31F7367-6E2C-45AD-AF19-F023C06D44B1}" dt="2024-07-01T20:18:00.240" v="4" actId="729"/>
        <pc:sldMkLst>
          <pc:docMk/>
          <pc:sldMk cId="480655231" sldId="444"/>
        </pc:sldMkLst>
        <pc:spChg chg="del">
          <ac:chgData name="Bob Brown" userId="de4355ee-7296-4195-ba97-c8dead83c87d" providerId="ADAL" clId="{F31F7367-6E2C-45AD-AF19-F023C06D44B1}" dt="2024-07-01T20:17:35.379" v="2" actId="478"/>
          <ac:spMkLst>
            <pc:docMk/>
            <pc:sldMk cId="480655231" sldId="444"/>
            <ac:spMk id="4" creationId="{CCC1F87F-0699-01EC-6842-1C64C1D80A58}"/>
          </ac:spMkLst>
        </pc:spChg>
      </pc:sldChg>
      <pc:sldChg chg="delSp mod">
        <pc:chgData name="Bob Brown" userId="de4355ee-7296-4195-ba97-c8dead83c87d" providerId="ADAL" clId="{F31F7367-6E2C-45AD-AF19-F023C06D44B1}" dt="2024-07-01T20:24:08.589" v="58" actId="21"/>
        <pc:sldMkLst>
          <pc:docMk/>
          <pc:sldMk cId="2816082513" sldId="447"/>
        </pc:sldMkLst>
        <pc:spChg chg="del">
          <ac:chgData name="Bob Brown" userId="de4355ee-7296-4195-ba97-c8dead83c87d" providerId="ADAL" clId="{F31F7367-6E2C-45AD-AF19-F023C06D44B1}" dt="2024-07-01T20:24:08.589" v="58" actId="21"/>
          <ac:spMkLst>
            <pc:docMk/>
            <pc:sldMk cId="2816082513" sldId="447"/>
            <ac:spMk id="4" creationId="{B8B22128-A071-BAD2-49D7-955344662C8B}"/>
          </ac:spMkLst>
        </pc:spChg>
      </pc:sldChg>
      <pc:sldChg chg="mod modShow">
        <pc:chgData name="Bob Brown" userId="de4355ee-7296-4195-ba97-c8dead83c87d" providerId="ADAL" clId="{F31F7367-6E2C-45AD-AF19-F023C06D44B1}" dt="2024-07-01T20:17:15.224" v="0" actId="729"/>
        <pc:sldMkLst>
          <pc:docMk/>
          <pc:sldMk cId="895142924" sldId="448"/>
        </pc:sldMkLst>
      </pc:sldChg>
      <pc:sldChg chg="delSp mod">
        <pc:chgData name="Bob Brown" userId="de4355ee-7296-4195-ba97-c8dead83c87d" providerId="ADAL" clId="{F31F7367-6E2C-45AD-AF19-F023C06D44B1}" dt="2024-07-01T20:20:05.734" v="39" actId="478"/>
        <pc:sldMkLst>
          <pc:docMk/>
          <pc:sldMk cId="2970525783" sldId="450"/>
        </pc:sldMkLst>
        <pc:spChg chg="del">
          <ac:chgData name="Bob Brown" userId="de4355ee-7296-4195-ba97-c8dead83c87d" providerId="ADAL" clId="{F31F7367-6E2C-45AD-AF19-F023C06D44B1}" dt="2024-07-01T20:20:05.734" v="39" actId="478"/>
          <ac:spMkLst>
            <pc:docMk/>
            <pc:sldMk cId="2970525783" sldId="450"/>
            <ac:spMk id="4" creationId="{5523D37B-AECB-F2BA-8283-EAFF75260757}"/>
          </ac:spMkLst>
        </pc:spChg>
      </pc:sldChg>
      <pc:sldChg chg="mod modShow">
        <pc:chgData name="Bob Brown" userId="de4355ee-7296-4195-ba97-c8dead83c87d" providerId="ADAL" clId="{F31F7367-6E2C-45AD-AF19-F023C06D44B1}" dt="2024-07-01T20:17:21.920" v="1" actId="729"/>
        <pc:sldMkLst>
          <pc:docMk/>
          <pc:sldMk cId="2699605093" sldId="451"/>
        </pc:sldMkLst>
      </pc:sldChg>
      <pc:sldChg chg="delSp mod">
        <pc:chgData name="Bob Brown" userId="de4355ee-7296-4195-ba97-c8dead83c87d" providerId="ADAL" clId="{F31F7367-6E2C-45AD-AF19-F023C06D44B1}" dt="2024-07-01T20:27:11.119" v="90" actId="21"/>
        <pc:sldMkLst>
          <pc:docMk/>
          <pc:sldMk cId="192745009" sldId="452"/>
        </pc:sldMkLst>
        <pc:spChg chg="del">
          <ac:chgData name="Bob Brown" userId="de4355ee-7296-4195-ba97-c8dead83c87d" providerId="ADAL" clId="{F31F7367-6E2C-45AD-AF19-F023C06D44B1}" dt="2024-07-01T20:27:11.119" v="90" actId="21"/>
          <ac:spMkLst>
            <pc:docMk/>
            <pc:sldMk cId="192745009" sldId="452"/>
            <ac:spMk id="4" creationId="{C2889F7D-1E1A-1723-9E4D-EE001961E6B0}"/>
          </ac:spMkLst>
        </pc:spChg>
      </pc:sldChg>
      <pc:sldChg chg="modSp add">
        <pc:chgData name="Bob Brown" userId="de4355ee-7296-4195-ba97-c8dead83c87d" providerId="ADAL" clId="{F31F7367-6E2C-45AD-AF19-F023C06D44B1}" dt="2024-07-01T20:18:22.198" v="31" actId="20577"/>
        <pc:sldMkLst>
          <pc:docMk/>
          <pc:sldMk cId="2750650736" sldId="453"/>
        </pc:sldMkLst>
        <pc:spChg chg="mod">
          <ac:chgData name="Bob Brown" userId="de4355ee-7296-4195-ba97-c8dead83c87d" providerId="ADAL" clId="{F31F7367-6E2C-45AD-AF19-F023C06D44B1}" dt="2024-07-01T20:18:22.198" v="31" actId="20577"/>
          <ac:spMkLst>
            <pc:docMk/>
            <pc:sldMk cId="2750650736" sldId="453"/>
            <ac:spMk id="3" creationId="{969812AF-63AF-9120-64BB-1B985122FE6B}"/>
          </ac:spMkLst>
        </pc:spChg>
      </pc:sldChg>
      <pc:sldMasterChg chg="delSp mod modSldLayout">
        <pc:chgData name="Bob Brown" userId="de4355ee-7296-4195-ba97-c8dead83c87d" providerId="ADAL" clId="{F31F7367-6E2C-45AD-AF19-F023C06D44B1}" dt="2024-07-01T20:22:59.304" v="47" actId="478"/>
        <pc:sldMasterMkLst>
          <pc:docMk/>
          <pc:sldMasterMk cId="1341666182" sldId="2147483711"/>
        </pc:sldMasterMkLst>
        <pc:spChg chg="del">
          <ac:chgData name="Bob Brown" userId="de4355ee-7296-4195-ba97-c8dead83c87d" providerId="ADAL" clId="{F31F7367-6E2C-45AD-AF19-F023C06D44B1}" dt="2024-07-01T20:19:13.761" v="34" actId="478"/>
          <ac:spMkLst>
            <pc:docMk/>
            <pc:sldMasterMk cId="1341666182" sldId="2147483711"/>
            <ac:spMk id="6" creationId="{00000000-0000-0000-0000-000000000000}"/>
          </ac:spMkLst>
        </pc:spChg>
        <pc:sldLayoutChg chg="delSp mod">
          <pc:chgData name="Bob Brown" userId="de4355ee-7296-4195-ba97-c8dead83c87d" providerId="ADAL" clId="{F31F7367-6E2C-45AD-AF19-F023C06D44B1}" dt="2024-07-01T20:18:39.208" v="32" actId="478"/>
          <pc:sldLayoutMkLst>
            <pc:docMk/>
            <pc:sldMasterMk cId="1341666182" sldId="2147483711"/>
            <pc:sldLayoutMk cId="847493864" sldId="2147483713"/>
          </pc:sldLayoutMkLst>
          <pc:spChg chg="del">
            <ac:chgData name="Bob Brown" userId="de4355ee-7296-4195-ba97-c8dead83c87d" providerId="ADAL" clId="{F31F7367-6E2C-45AD-AF19-F023C06D44B1}" dt="2024-07-01T20:18:39.208" v="32" actId="478"/>
            <ac:spMkLst>
              <pc:docMk/>
              <pc:sldMasterMk cId="1341666182" sldId="2147483711"/>
              <pc:sldLayoutMk cId="847493864" sldId="2147483713"/>
              <ac:spMk id="6" creationId="{00000000-0000-0000-0000-000000000000}"/>
            </ac:spMkLst>
          </pc:spChg>
        </pc:sldLayoutChg>
        <pc:sldLayoutChg chg="delSp mod">
          <pc:chgData name="Bob Brown" userId="de4355ee-7296-4195-ba97-c8dead83c87d" providerId="ADAL" clId="{F31F7367-6E2C-45AD-AF19-F023C06D44B1}" dt="2024-07-01T20:19:22.054" v="35" actId="478"/>
          <pc:sldLayoutMkLst>
            <pc:docMk/>
            <pc:sldMasterMk cId="1341666182" sldId="2147483711"/>
            <pc:sldLayoutMk cId="3462114932" sldId="2147483714"/>
          </pc:sldLayoutMkLst>
          <pc:spChg chg="del">
            <ac:chgData name="Bob Brown" userId="de4355ee-7296-4195-ba97-c8dead83c87d" providerId="ADAL" clId="{F31F7367-6E2C-45AD-AF19-F023C06D44B1}" dt="2024-07-01T20:19:22.054" v="35" actId="478"/>
            <ac:spMkLst>
              <pc:docMk/>
              <pc:sldMasterMk cId="1341666182" sldId="2147483711"/>
              <pc:sldLayoutMk cId="3462114932" sldId="2147483714"/>
              <ac:spMk id="6" creationId="{00000000-0000-0000-0000-000000000000}"/>
            </ac:spMkLst>
          </pc:spChg>
        </pc:sldLayoutChg>
        <pc:sldLayoutChg chg="delSp mod">
          <pc:chgData name="Bob Brown" userId="de4355ee-7296-4195-ba97-c8dead83c87d" providerId="ADAL" clId="{F31F7367-6E2C-45AD-AF19-F023C06D44B1}" dt="2024-07-01T20:22:25.360" v="41" actId="478"/>
          <pc:sldLayoutMkLst>
            <pc:docMk/>
            <pc:sldMasterMk cId="1341666182" sldId="2147483711"/>
            <pc:sldLayoutMk cId="866541922" sldId="2147483715"/>
          </pc:sldLayoutMkLst>
          <pc:spChg chg="del">
            <ac:chgData name="Bob Brown" userId="de4355ee-7296-4195-ba97-c8dead83c87d" providerId="ADAL" clId="{F31F7367-6E2C-45AD-AF19-F023C06D44B1}" dt="2024-07-01T20:22:25.360" v="41" actId="478"/>
            <ac:spMkLst>
              <pc:docMk/>
              <pc:sldMasterMk cId="1341666182" sldId="2147483711"/>
              <pc:sldLayoutMk cId="866541922" sldId="2147483715"/>
              <ac:spMk id="7" creationId="{00000000-0000-0000-0000-000000000000}"/>
            </ac:spMkLst>
          </pc:spChg>
        </pc:sldLayoutChg>
        <pc:sldLayoutChg chg="delSp mod">
          <pc:chgData name="Bob Brown" userId="de4355ee-7296-4195-ba97-c8dead83c87d" providerId="ADAL" clId="{F31F7367-6E2C-45AD-AF19-F023C06D44B1}" dt="2024-07-01T20:22:30.687" v="42" actId="478"/>
          <pc:sldLayoutMkLst>
            <pc:docMk/>
            <pc:sldMasterMk cId="1341666182" sldId="2147483711"/>
            <pc:sldLayoutMk cId="3404615016" sldId="2147483716"/>
          </pc:sldLayoutMkLst>
          <pc:spChg chg="del">
            <ac:chgData name="Bob Brown" userId="de4355ee-7296-4195-ba97-c8dead83c87d" providerId="ADAL" clId="{F31F7367-6E2C-45AD-AF19-F023C06D44B1}" dt="2024-07-01T20:22:30.687" v="42" actId="478"/>
            <ac:spMkLst>
              <pc:docMk/>
              <pc:sldMasterMk cId="1341666182" sldId="2147483711"/>
              <pc:sldLayoutMk cId="3404615016" sldId="2147483716"/>
              <ac:spMk id="9" creationId="{00000000-0000-0000-0000-000000000000}"/>
            </ac:spMkLst>
          </pc:spChg>
        </pc:sldLayoutChg>
        <pc:sldLayoutChg chg="delSp mod">
          <pc:chgData name="Bob Brown" userId="de4355ee-7296-4195-ba97-c8dead83c87d" providerId="ADAL" clId="{F31F7367-6E2C-45AD-AF19-F023C06D44B1}" dt="2024-07-01T20:18:47.078" v="33" actId="478"/>
          <pc:sldLayoutMkLst>
            <pc:docMk/>
            <pc:sldMasterMk cId="1341666182" sldId="2147483711"/>
            <pc:sldLayoutMk cId="3953352741" sldId="2147483717"/>
          </pc:sldLayoutMkLst>
          <pc:spChg chg="del">
            <ac:chgData name="Bob Brown" userId="de4355ee-7296-4195-ba97-c8dead83c87d" providerId="ADAL" clId="{F31F7367-6E2C-45AD-AF19-F023C06D44B1}" dt="2024-07-01T20:18:47.078" v="33" actId="478"/>
            <ac:spMkLst>
              <pc:docMk/>
              <pc:sldMasterMk cId="1341666182" sldId="2147483711"/>
              <pc:sldLayoutMk cId="3953352741" sldId="2147483717"/>
              <ac:spMk id="5" creationId="{00000000-0000-0000-0000-000000000000}"/>
            </ac:spMkLst>
          </pc:spChg>
        </pc:sldLayoutChg>
        <pc:sldLayoutChg chg="delSp mod">
          <pc:chgData name="Bob Brown" userId="de4355ee-7296-4195-ba97-c8dead83c87d" providerId="ADAL" clId="{F31F7367-6E2C-45AD-AF19-F023C06D44B1}" dt="2024-07-01T20:22:37.078" v="43" actId="478"/>
          <pc:sldLayoutMkLst>
            <pc:docMk/>
            <pc:sldMasterMk cId="1341666182" sldId="2147483711"/>
            <pc:sldLayoutMk cId="3294909509" sldId="2147483718"/>
          </pc:sldLayoutMkLst>
          <pc:spChg chg="del">
            <ac:chgData name="Bob Brown" userId="de4355ee-7296-4195-ba97-c8dead83c87d" providerId="ADAL" clId="{F31F7367-6E2C-45AD-AF19-F023C06D44B1}" dt="2024-07-01T20:22:37.078" v="43" actId="478"/>
            <ac:spMkLst>
              <pc:docMk/>
              <pc:sldMasterMk cId="1341666182" sldId="2147483711"/>
              <pc:sldLayoutMk cId="3294909509" sldId="2147483718"/>
              <ac:spMk id="4" creationId="{00000000-0000-0000-0000-000000000000}"/>
            </ac:spMkLst>
          </pc:spChg>
        </pc:sldLayoutChg>
        <pc:sldLayoutChg chg="delSp mod">
          <pc:chgData name="Bob Brown" userId="de4355ee-7296-4195-ba97-c8dead83c87d" providerId="ADAL" clId="{F31F7367-6E2C-45AD-AF19-F023C06D44B1}" dt="2024-07-01T20:22:42.672" v="44" actId="478"/>
          <pc:sldLayoutMkLst>
            <pc:docMk/>
            <pc:sldMasterMk cId="1341666182" sldId="2147483711"/>
            <pc:sldLayoutMk cId="406492814" sldId="2147483719"/>
          </pc:sldLayoutMkLst>
          <pc:spChg chg="del">
            <ac:chgData name="Bob Brown" userId="de4355ee-7296-4195-ba97-c8dead83c87d" providerId="ADAL" clId="{F31F7367-6E2C-45AD-AF19-F023C06D44B1}" dt="2024-07-01T20:22:42.672" v="44" actId="478"/>
            <ac:spMkLst>
              <pc:docMk/>
              <pc:sldMasterMk cId="1341666182" sldId="2147483711"/>
              <pc:sldLayoutMk cId="406492814" sldId="2147483719"/>
              <ac:spMk id="7" creationId="{00000000-0000-0000-0000-000000000000}"/>
            </ac:spMkLst>
          </pc:spChg>
        </pc:sldLayoutChg>
        <pc:sldLayoutChg chg="delSp mod">
          <pc:chgData name="Bob Brown" userId="de4355ee-7296-4195-ba97-c8dead83c87d" providerId="ADAL" clId="{F31F7367-6E2C-45AD-AF19-F023C06D44B1}" dt="2024-07-01T20:22:49.568" v="45" actId="478"/>
          <pc:sldLayoutMkLst>
            <pc:docMk/>
            <pc:sldMasterMk cId="1341666182" sldId="2147483711"/>
            <pc:sldLayoutMk cId="3870226985" sldId="2147483720"/>
          </pc:sldLayoutMkLst>
          <pc:spChg chg="del">
            <ac:chgData name="Bob Brown" userId="de4355ee-7296-4195-ba97-c8dead83c87d" providerId="ADAL" clId="{F31F7367-6E2C-45AD-AF19-F023C06D44B1}" dt="2024-07-01T20:22:49.568" v="45" actId="478"/>
            <ac:spMkLst>
              <pc:docMk/>
              <pc:sldMasterMk cId="1341666182" sldId="2147483711"/>
              <pc:sldLayoutMk cId="3870226985" sldId="2147483720"/>
              <ac:spMk id="7" creationId="{00000000-0000-0000-0000-000000000000}"/>
            </ac:spMkLst>
          </pc:spChg>
        </pc:sldLayoutChg>
        <pc:sldLayoutChg chg="delSp mod">
          <pc:chgData name="Bob Brown" userId="de4355ee-7296-4195-ba97-c8dead83c87d" providerId="ADAL" clId="{F31F7367-6E2C-45AD-AF19-F023C06D44B1}" dt="2024-07-01T20:22:54.634" v="46" actId="478"/>
          <pc:sldLayoutMkLst>
            <pc:docMk/>
            <pc:sldMasterMk cId="1341666182" sldId="2147483711"/>
            <pc:sldLayoutMk cId="2296162276" sldId="2147483721"/>
          </pc:sldLayoutMkLst>
          <pc:spChg chg="del">
            <ac:chgData name="Bob Brown" userId="de4355ee-7296-4195-ba97-c8dead83c87d" providerId="ADAL" clId="{F31F7367-6E2C-45AD-AF19-F023C06D44B1}" dt="2024-07-01T20:22:54.634" v="46" actId="478"/>
            <ac:spMkLst>
              <pc:docMk/>
              <pc:sldMasterMk cId="1341666182" sldId="2147483711"/>
              <pc:sldLayoutMk cId="2296162276" sldId="2147483721"/>
              <ac:spMk id="6" creationId="{00000000-0000-0000-0000-000000000000}"/>
            </ac:spMkLst>
          </pc:spChg>
        </pc:sldLayoutChg>
        <pc:sldLayoutChg chg="delSp mod">
          <pc:chgData name="Bob Brown" userId="de4355ee-7296-4195-ba97-c8dead83c87d" providerId="ADAL" clId="{F31F7367-6E2C-45AD-AF19-F023C06D44B1}" dt="2024-07-01T20:22:59.304" v="47" actId="478"/>
          <pc:sldLayoutMkLst>
            <pc:docMk/>
            <pc:sldMasterMk cId="1341666182" sldId="2147483711"/>
            <pc:sldLayoutMk cId="3709458611" sldId="2147483722"/>
          </pc:sldLayoutMkLst>
          <pc:spChg chg="del">
            <ac:chgData name="Bob Brown" userId="de4355ee-7296-4195-ba97-c8dead83c87d" providerId="ADAL" clId="{F31F7367-6E2C-45AD-AF19-F023C06D44B1}" dt="2024-07-01T20:22:59.304" v="47" actId="478"/>
            <ac:spMkLst>
              <pc:docMk/>
              <pc:sldMasterMk cId="1341666182" sldId="2147483711"/>
              <pc:sldLayoutMk cId="3709458611" sldId="2147483722"/>
              <ac:spMk id="6"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pPr>
              <a:defRPr/>
            </a:pPr>
            <a:endParaRPr lang="en-US"/>
          </a:p>
        </p:txBody>
      </p:sp>
      <p:sp>
        <p:nvSpPr>
          <p:cNvPr id="57347"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n-US"/>
          </a:p>
        </p:txBody>
      </p:sp>
      <p:sp>
        <p:nvSpPr>
          <p:cNvPr id="57348"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pPr>
              <a:defRPr/>
            </a:pPr>
            <a:endParaRPr lang="en-US"/>
          </a:p>
        </p:txBody>
      </p:sp>
      <p:sp>
        <p:nvSpPr>
          <p:cNvPr id="57349"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5BE53551-C81E-400E-AACE-F73F213761B0}" type="slidenum">
              <a:rPr lang="en-US"/>
              <a:pPr>
                <a:defRPr/>
              </a:pPr>
              <a:t>‹#›</a:t>
            </a:fld>
            <a:endParaRPr lang="en-US"/>
          </a:p>
        </p:txBody>
      </p:sp>
    </p:spTree>
    <p:extLst>
      <p:ext uri="{BB962C8B-B14F-4D97-AF65-F5344CB8AC3E}">
        <p14:creationId xmlns:p14="http://schemas.microsoft.com/office/powerpoint/2010/main" val="2383684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270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6144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7270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271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271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0017745-3131-40E9-A39C-D615FCF05CB0}" type="slidenum">
              <a:rPr lang="en-US"/>
              <a:pPr>
                <a:defRPr/>
              </a:pPr>
              <a:t>‹#›</a:t>
            </a:fld>
            <a:endParaRPr lang="en-US"/>
          </a:p>
        </p:txBody>
      </p:sp>
    </p:spTree>
    <p:extLst>
      <p:ext uri="{BB962C8B-B14F-4D97-AF65-F5344CB8AC3E}">
        <p14:creationId xmlns:p14="http://schemas.microsoft.com/office/powerpoint/2010/main" val="7516298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Times New Roman" pitchFamily="18" charset="0"/>
        <a:ea typeface="+mn-ea"/>
        <a:cs typeface="+mn-cs"/>
      </a:defRPr>
    </a:lvl1pPr>
    <a:lvl2pPr marL="559521" algn="l" rtl="0" eaLnBrk="0" fontAlgn="base" hangingPunct="0">
      <a:spcBef>
        <a:spcPct val="30000"/>
      </a:spcBef>
      <a:spcAft>
        <a:spcPct val="0"/>
      </a:spcAft>
      <a:defRPr sz="1500" kern="1200">
        <a:solidFill>
          <a:schemeClr val="tx1"/>
        </a:solidFill>
        <a:latin typeface="Times New Roman" pitchFamily="18" charset="0"/>
        <a:ea typeface="+mn-ea"/>
        <a:cs typeface="+mn-cs"/>
      </a:defRPr>
    </a:lvl2pPr>
    <a:lvl3pPr marL="1119043" algn="l" rtl="0" eaLnBrk="0" fontAlgn="base" hangingPunct="0">
      <a:spcBef>
        <a:spcPct val="30000"/>
      </a:spcBef>
      <a:spcAft>
        <a:spcPct val="0"/>
      </a:spcAft>
      <a:defRPr sz="1500" kern="1200">
        <a:solidFill>
          <a:schemeClr val="tx1"/>
        </a:solidFill>
        <a:latin typeface="Times New Roman" pitchFamily="18" charset="0"/>
        <a:ea typeface="+mn-ea"/>
        <a:cs typeface="+mn-cs"/>
      </a:defRPr>
    </a:lvl3pPr>
    <a:lvl4pPr marL="1678564" algn="l" rtl="0" eaLnBrk="0" fontAlgn="base" hangingPunct="0">
      <a:spcBef>
        <a:spcPct val="30000"/>
      </a:spcBef>
      <a:spcAft>
        <a:spcPct val="0"/>
      </a:spcAft>
      <a:defRPr sz="1500" kern="1200">
        <a:solidFill>
          <a:schemeClr val="tx1"/>
        </a:solidFill>
        <a:latin typeface="Times New Roman" pitchFamily="18" charset="0"/>
        <a:ea typeface="+mn-ea"/>
        <a:cs typeface="+mn-cs"/>
      </a:defRPr>
    </a:lvl4pPr>
    <a:lvl5pPr marL="2238085" algn="l" rtl="0" eaLnBrk="0" fontAlgn="base" hangingPunct="0">
      <a:spcBef>
        <a:spcPct val="30000"/>
      </a:spcBef>
      <a:spcAft>
        <a:spcPct val="0"/>
      </a:spcAft>
      <a:defRPr sz="1500" kern="1200">
        <a:solidFill>
          <a:schemeClr val="tx1"/>
        </a:solidFill>
        <a:latin typeface="Times New Roman" pitchFamily="18" charset="0"/>
        <a:ea typeface="+mn-ea"/>
        <a:cs typeface="+mn-cs"/>
      </a:defRPr>
    </a:lvl5pPr>
    <a:lvl6pPr marL="2797607" algn="l" defTabSz="1119043" rtl="0" eaLnBrk="1" latinLnBrk="0" hangingPunct="1">
      <a:defRPr sz="1500" kern="1200">
        <a:solidFill>
          <a:schemeClr val="tx1"/>
        </a:solidFill>
        <a:latin typeface="+mn-lt"/>
        <a:ea typeface="+mn-ea"/>
        <a:cs typeface="+mn-cs"/>
      </a:defRPr>
    </a:lvl6pPr>
    <a:lvl7pPr marL="3357128" algn="l" defTabSz="1119043" rtl="0" eaLnBrk="1" latinLnBrk="0" hangingPunct="1">
      <a:defRPr sz="1500" kern="1200">
        <a:solidFill>
          <a:schemeClr val="tx1"/>
        </a:solidFill>
        <a:latin typeface="+mn-lt"/>
        <a:ea typeface="+mn-ea"/>
        <a:cs typeface="+mn-cs"/>
      </a:defRPr>
    </a:lvl7pPr>
    <a:lvl8pPr marL="3916650" algn="l" defTabSz="1119043" rtl="0" eaLnBrk="1" latinLnBrk="0" hangingPunct="1">
      <a:defRPr sz="1500" kern="1200">
        <a:solidFill>
          <a:schemeClr val="tx1"/>
        </a:solidFill>
        <a:latin typeface="+mn-lt"/>
        <a:ea typeface="+mn-ea"/>
        <a:cs typeface="+mn-cs"/>
      </a:defRPr>
    </a:lvl8pPr>
    <a:lvl9pPr marL="4476171" algn="l" defTabSz="1119043"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1</a:t>
            </a:fld>
            <a:endParaRPr lang="en-US"/>
          </a:p>
        </p:txBody>
      </p:sp>
    </p:spTree>
    <p:extLst>
      <p:ext uri="{BB962C8B-B14F-4D97-AF65-F5344CB8AC3E}">
        <p14:creationId xmlns:p14="http://schemas.microsoft.com/office/powerpoint/2010/main" val="2682222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fontScale="62500" lnSpcReduction="20000"/>
          </a:bodyPr>
          <a:lstStyle/>
          <a:p>
            <a:r>
              <a:rPr lang="en-US" dirty="0"/>
              <a:t>So, you read the syllabus which I handed out to you. We’ve already talked about reading the text book.</a:t>
            </a:r>
          </a:p>
          <a:p>
            <a:br>
              <a:rPr lang="en-US" dirty="0"/>
            </a:br>
            <a:r>
              <a:rPr lang="en-US" dirty="0"/>
              <a:t>Please come to class for those of you who are in the classroom based section. You are going to find out and I guess might just as well tell you now that the recording that I am making will be available to you as well as to the online class as a podcast so if you do miss a class because you got stuck on I-75 or something like that it is not fatal. You can listen to the recording. The slides that you are looking at will be available online as well.</a:t>
            </a:r>
          </a:p>
          <a:p>
            <a:endParaRPr lang="en-US" dirty="0"/>
          </a:p>
          <a:p>
            <a:r>
              <a:rPr lang="en-US" dirty="0"/>
              <a:t>Survey: Skim the assigned reading, looking at headings diagrams, etc. to get an idea where the author is taking you.</a:t>
            </a:r>
          </a:p>
          <a:p>
            <a:r>
              <a:rPr lang="en-US" dirty="0"/>
              <a:t>Question:  Try to turn the main ideas from the survey into questions.</a:t>
            </a:r>
          </a:p>
          <a:p>
            <a:r>
              <a:rPr lang="en-US" dirty="0"/>
              <a:t>Read: Do what it says, and add more questions; do not limit your questions to the initial survey.</a:t>
            </a:r>
          </a:p>
          <a:p>
            <a:r>
              <a:rPr lang="en-US" dirty="0"/>
              <a:t>Recite: Go back and answer</a:t>
            </a:r>
            <a:r>
              <a:rPr lang="en-US" baseline="0" dirty="0"/>
              <a:t> the questions you set for yourself.  Refer to the book as necessary.</a:t>
            </a:r>
          </a:p>
          <a:p>
            <a:r>
              <a:rPr lang="en-US" baseline="0" dirty="0"/>
              <a:t>Review: Work through problems and any end-of-chapter questions.</a:t>
            </a:r>
            <a:endParaRPr lang="en-US" dirty="0"/>
          </a:p>
          <a:p>
            <a:endParaRPr lang="en-US" dirty="0"/>
          </a:p>
          <a:p>
            <a:r>
              <a:rPr lang="en-US" dirty="0"/>
              <a:t>An experiment by Pam Mueller at Princeton and Daniel Oppenheimer</a:t>
            </a:r>
            <a:r>
              <a:rPr lang="en-US" baseline="0" dirty="0"/>
              <a:t> at UCLA has shown that students retain more when they take notes on paper. http://pss.sagepub.com/content/25/6/1159</a:t>
            </a:r>
            <a:endParaRPr lang="en-US" dirty="0"/>
          </a:p>
          <a:p>
            <a:br>
              <a:rPr lang="en-US" dirty="0"/>
            </a:br>
            <a:r>
              <a:rPr lang="en-US" dirty="0"/>
              <a:t>That stuff is not a substitute for coming to class. The folks who are taking the online class have a much harder job than you do for a couple of reasons.</a:t>
            </a:r>
          </a:p>
          <a:p>
            <a:br>
              <a:rPr lang="en-US" dirty="0"/>
            </a:br>
            <a:r>
              <a:rPr lang="en-US" dirty="0"/>
              <a:t>One of them is for those of you who are sitting in front of me I can see the “what are you talking about?” looks.</a:t>
            </a:r>
          </a:p>
          <a:p>
            <a:br>
              <a:rPr lang="en-US" dirty="0"/>
            </a:br>
            <a:r>
              <a:rPr lang="en-US" dirty="0"/>
              <a:t>If I left you in the weeds, I can see that I have done that. The other one is that you have the opportunity to ask me questions right then and there instead of having to ask those questions using the online facility of Desire2Learn, with which, even if you ask a question instantly you might not get an answer until the following morning.</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D2L will help you keep track of dates if you log in every day.  If not, consider copying key dates into your own calendar.</a:t>
            </a:r>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16</a:t>
            </a:fld>
            <a:endParaRPr lang="en-US"/>
          </a:p>
        </p:txBody>
      </p:sp>
    </p:spTree>
    <p:extLst>
      <p:ext uri="{BB962C8B-B14F-4D97-AF65-F5344CB8AC3E}">
        <p14:creationId xmlns:p14="http://schemas.microsoft.com/office/powerpoint/2010/main" val="5001929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So what are we trying to do in this class?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We are trying to develop a mental model of computing. A way of thinking about computing. Trying to recognize and use computer terminology.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Some of you have been using computers since you were old enough to hold one. So there is probably some differences in level there. You will manipulate binary numbers. Which if you haven’t already taken discrete math please stop putting it off. You need to get that behind you.</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Talk about digital logic. Describe the Von Neumann computer architecture. Learn to evaluate hardware and software systems. Describe what an operating system does. The syllabus has a detailed list of objectives.</a:t>
            </a:r>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Arial" charset="0"/>
                <a:ea typeface="+mn-ea"/>
                <a:cs typeface="+mn-cs"/>
              </a:rPr>
              <a:t>Your job is not to earn grades.  It is to master this material.  If you master the material, you'll get a good grade.  If you don't master the material, you might not.  The thing to do is keep your eye on the real objective which is mastering the material, and not get distracted by that sad fact that your professor has to issue grades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https://academia.stackexchange.com/questions/50035/knowing-that-most-students-submit-assignments-right-around-the-deadline-is-it-a</a:t>
            </a:r>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19</a:t>
            </a:fld>
            <a:endParaRPr lang="en-US"/>
          </a:p>
        </p:txBody>
      </p:sp>
    </p:spTree>
    <p:extLst>
      <p:ext uri="{BB962C8B-B14F-4D97-AF65-F5344CB8AC3E}">
        <p14:creationId xmlns:p14="http://schemas.microsoft.com/office/powerpoint/2010/main" val="22362344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Arial" charset="0"/>
                <a:ea typeface="+mn-ea"/>
                <a:cs typeface="+mn-cs"/>
              </a:rPr>
              <a:t>Usually, if I assign a homework question, I already know the answer.  I have messed up in the past, but not very often.  So the purpose of homework is for you to practice what you've learned and then to show me that you have learned it.  The purpose is not to give me an answer.  I already know what the answer is.  What that means to you is that cut-and-paste or AI-generated homework will not do and might get you an academic misconduct penalty which would be kind of a bad thing. </a:t>
            </a:r>
          </a:p>
          <a:p>
            <a:endParaRPr lang="en-US" sz="1200" kern="1200" dirty="0">
              <a:solidFill>
                <a:schemeClr val="tx1"/>
              </a:solidFill>
              <a:latin typeface="Arial" charset="0"/>
              <a:ea typeface="+mn-ea"/>
              <a:cs typeface="+mn-cs"/>
            </a:endParaRPr>
          </a:p>
          <a:p>
            <a:r>
              <a:rPr lang="en-US" sz="1200" kern="1200" dirty="0">
                <a:solidFill>
                  <a:schemeClr val="tx1"/>
                </a:solidFill>
                <a:latin typeface="Arial" charset="0"/>
                <a:ea typeface="+mn-ea"/>
                <a:cs typeface="+mn-cs"/>
              </a:rPr>
              <a:t>Be sure you understand the policies of your course regarding the use of artificial intelligence and large language models; a misunderstanding could result in an academic misconduct penalty.  I recommend that you do your own writing even if AI use is allowed.  Large language models can have what researchers call “hallucinations” and produce wrong answers.  Besides, you will need to learn to write persuasively on your own.</a:t>
            </a:r>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Pen Is Mightier Than the Keyboard: Advantages of Longhand Over Laptop Note Taking</a:t>
            </a:r>
          </a:p>
          <a:p>
            <a:r>
              <a:rPr lang="de-DE" i="0" dirty="0"/>
              <a:t>Pam A. Mueller (Princeton) and Daniel M. Oppenheimer (UCLA)</a:t>
            </a:r>
          </a:p>
          <a:p>
            <a:endParaRPr lang="de-DE" i="0" dirty="0"/>
          </a:p>
          <a:p>
            <a:r>
              <a:rPr lang="en-US" i="0" dirty="0"/>
              <a:t>https://linguistics.ucla.edu/people/hayes/Teaching/papers/MuellerAndOppenheimer2014OnTakingNotesByHand.pdf</a:t>
            </a:r>
          </a:p>
        </p:txBody>
      </p:sp>
      <p:sp>
        <p:nvSpPr>
          <p:cNvPr id="4" name="Slide Number Placeholder 3"/>
          <p:cNvSpPr>
            <a:spLocks noGrp="1"/>
          </p:cNvSpPr>
          <p:nvPr>
            <p:ph type="sldNum" sz="quarter" idx="5"/>
          </p:nvPr>
        </p:nvSpPr>
        <p:spPr/>
        <p:txBody>
          <a:bodyPr/>
          <a:lstStyle/>
          <a:p>
            <a:fld id="{EA6F4E56-6737-48C6-900A-74A9DF4C2AD7}" type="slidenum">
              <a:rPr lang="en-US" smtClean="0"/>
              <a:t>23</a:t>
            </a:fld>
            <a:endParaRPr lang="en-US"/>
          </a:p>
        </p:txBody>
      </p:sp>
    </p:spTree>
    <p:extLst>
      <p:ext uri="{BB962C8B-B14F-4D97-AF65-F5344CB8AC3E}">
        <p14:creationId xmlns:p14="http://schemas.microsoft.com/office/powerpoint/2010/main" val="3138728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26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Everyone here either drives or has ridden around in somebody’s car and particularly if you drive you have developed a mental model of that automobile so you know about engines and electrical systems and steering and brakes and transmission and all of that stuff.</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Did anybody in here ever have car trouble?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What happened when you had car trouble?</a:t>
            </a:r>
          </a:p>
          <a:p>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The car just quit. What did you think was wrong with it?</a:t>
            </a:r>
          </a:p>
          <a:p>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Something electrical? Were you right? Yep!</a:t>
            </a:r>
          </a:p>
          <a:p>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How did you know that? Mental model.</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believe recording in front of a real class offers a better experience than a recording made by myself in my office.</a:t>
            </a:r>
          </a:p>
          <a:p>
            <a:endParaRPr lang="en-US" dirty="0"/>
          </a:p>
          <a:p>
            <a:r>
              <a:rPr lang="en-US" dirty="0"/>
              <a:t>Because the recordings were made in in a real class, they will contain dates, announcements, and other information not applicable to your specific class.  You will want to ignore that extraneous information.</a:t>
            </a:r>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2</a:t>
            </a:fld>
            <a:endParaRPr lang="en-US"/>
          </a:p>
        </p:txBody>
      </p:sp>
    </p:spTree>
    <p:extLst>
      <p:ext uri="{BB962C8B-B14F-4D97-AF65-F5344CB8AC3E}">
        <p14:creationId xmlns:p14="http://schemas.microsoft.com/office/powerpoint/2010/main" val="921932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How much detail do we need in that mental model?</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Probably for a car about that much. Maybe when you were in the eighth grade you learned about the internal combustion engine and the four stroke cycle. Is that when you got that stuff?</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Eighth or ninth grade? Everybody’s looking at me with </a:t>
            </a:r>
            <a:r>
              <a:rPr lang="en-US" sz="1200" kern="1200" dirty="0" err="1">
                <a:solidFill>
                  <a:schemeClr val="tx1"/>
                </a:solidFill>
                <a:latin typeface="Times New Roman" pitchFamily="18" charset="0"/>
                <a:ea typeface="+mn-ea"/>
                <a:cs typeface="+mn-cs"/>
              </a:rPr>
              <a:t>what’ya</a:t>
            </a:r>
            <a:r>
              <a:rPr lang="en-US" sz="1200" kern="1200" dirty="0">
                <a:solidFill>
                  <a:schemeClr val="tx1"/>
                </a:solidFill>
                <a:latin typeface="Times New Roman" pitchFamily="18" charset="0"/>
                <a:ea typeface="+mn-ea"/>
                <a:cs typeface="+mn-cs"/>
              </a:rPr>
              <a:t> talking about look!</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This should have been in your general science course way before you hit the tenth grade. </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There’s a few people nodding their heads up and down. They have seen this before.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Okay - in this diagram there is enough detail to understand how the four stroke cycle internal combustion engine works provided this explanation that goes with the diagram.</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This is certainly not enough detail to design and build such an engine.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This is the level of detail that we are after in this course.  Understand how it works, not necessarily be able to design it and build.</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lnSpcReduction="10000"/>
          </a:bodyPr>
          <a:lstStyle/>
          <a:p>
            <a:r>
              <a:rPr lang="en-US" sz="1200" kern="1200" dirty="0">
                <a:solidFill>
                  <a:schemeClr val="tx1"/>
                </a:solidFill>
                <a:latin typeface="Times New Roman" pitchFamily="18" charset="0"/>
                <a:ea typeface="+mn-ea"/>
                <a:cs typeface="+mn-cs"/>
              </a:rPr>
              <a:t>So, our mental model of the computer. We have a number of choices. We can think about it as the physical pieces the system unit, the monitor, the keyboard... Or we could think about the logical components... The CPU , the memory and the input and output. We might think about the applications. Yes indeed. The government issued me a three thousand dollar </a:t>
            </a:r>
            <a:r>
              <a:rPr lang="en-US" sz="1200" kern="1200" dirty="0" err="1">
                <a:solidFill>
                  <a:schemeClr val="tx1"/>
                </a:solidFill>
                <a:latin typeface="Times New Roman" pitchFamily="18" charset="0"/>
                <a:ea typeface="+mn-ea"/>
                <a:cs typeface="+mn-cs"/>
              </a:rPr>
              <a:t>thinkpad</a:t>
            </a:r>
            <a:r>
              <a:rPr lang="en-US" sz="1200" kern="1200" dirty="0">
                <a:solidFill>
                  <a:schemeClr val="tx1"/>
                </a:solidFill>
                <a:latin typeface="Times New Roman" pitchFamily="18" charset="0"/>
                <a:ea typeface="+mn-ea"/>
                <a:cs typeface="+mn-cs"/>
              </a:rPr>
              <a:t> laptop so I could play solitaire.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Would I think about computing as storage?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 try not to let paper come into my office. I want things electronically and I store them electronically because I can find them.</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We might think of computing as networking and communication. Back in the 1980s another professor here and I used a computer in Cambridge, Massachusetts to send e-mail from one hotel room to another in Washington DC. Essentially 25 feet down the hall.</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People don’t worry about where the computers are anymore. But we certainly worry about networking and the use of computing for communications.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No matter what kind of tool you are using, if it is more than trivially complex, you need that mental model. You can probably use a hammer without an effective mental model, okay, but for a tool that is more than trivially complex, you need that well focused mental model to use the tool effectively.</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good news for us is that although technology and computing advances very quickly, we will talk about Gordon Moore and Moore’s Law a little a bit later... The basic ideas for computing have changed almost not at all during my lifetime.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so we can learn those basic ideas and relate those to current technologies. This is good news for us.</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Who benefits from this? Well you do ... If you are using a computing system and you understand its capabilities and limitations, you make good decisions.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If you are doing information technology you specify computer systems and, one hopes, specify and buy systems that actually get the job done.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If you mess that one up you need an offsite copy of your resume. Okay?  Spend a few hundred thousand dollars on a computer and it doesn’t work -- that is a career limiting move.</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If you go into programming as most of you will not -- understanding what is going on will help you create efficient application software.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Many of you are going to be doing systems administration or management so you will be installing, configuring, maintaining, upgrading, tuning, maximizing, and securing computer systems.</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Some of you will take a web course- that is everybody if you are IT majors because you can’t get out of it - and you will want to optimize customer accessibility. You will be administering web servers, deciding how data are going to be stored, designing efficient web applications.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In other words, almost anybody who does anything with computers can benefit from that well developed mental model.</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One of the tools that we use for developing mental models is this thing called abstraction.</a:t>
            </a:r>
          </a:p>
          <a:p>
            <a:endParaRPr lang="en-US" sz="1200" kern="1200" dirty="0">
              <a:solidFill>
                <a:schemeClr val="tx1"/>
              </a:solidFill>
              <a:latin typeface="Times New Roman" pitchFamily="18" charset="0"/>
              <a:ea typeface="+mn-ea"/>
              <a:cs typeface="+mn-cs"/>
            </a:endParaRP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Abstraction is removing unnecessary complexity and unnecessary and unneeded is bold and underlined because it is the key part of the definition.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Removes </a:t>
            </a:r>
            <a:r>
              <a:rPr lang="en-US" sz="1200" i="1" u="sng" kern="1200" dirty="0">
                <a:solidFill>
                  <a:schemeClr val="tx1"/>
                </a:solidFill>
                <a:latin typeface="Times New Roman" pitchFamily="18" charset="0"/>
                <a:ea typeface="+mn-ea"/>
                <a:cs typeface="+mn-cs"/>
              </a:rPr>
              <a:t>unnecessary</a:t>
            </a:r>
            <a:r>
              <a:rPr lang="en-US" sz="1200" kern="1200" dirty="0">
                <a:solidFill>
                  <a:schemeClr val="tx1"/>
                </a:solidFill>
                <a:latin typeface="Times New Roman" pitchFamily="18" charset="0"/>
                <a:ea typeface="+mn-ea"/>
                <a:cs typeface="+mn-cs"/>
              </a:rPr>
              <a:t> complexity from the mental model.</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we can have different mental models at different levels of abstraction and we are going to do that.  We will select mental models at different levels of abstraction as we work through the course this semester. We're going to select</a:t>
            </a:r>
          </a:p>
          <a:p>
            <a:r>
              <a:rPr lang="en-US" sz="1200" kern="1200" dirty="0">
                <a:solidFill>
                  <a:schemeClr val="tx1"/>
                </a:solidFill>
                <a:latin typeface="Times New Roman" pitchFamily="18" charset="0"/>
                <a:ea typeface="+mn-ea"/>
                <a:cs typeface="+mn-cs"/>
              </a:rPr>
              <a:t>the right mental model for each of the things we're trying to do.</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600" kern="1200" dirty="0">
                <a:solidFill>
                  <a:schemeClr val="tx1"/>
                </a:solidFill>
                <a:latin typeface="Times New Roman" pitchFamily="18" charset="0"/>
                <a:ea typeface="+mn-ea"/>
                <a:cs typeface="+mn-cs"/>
              </a:rPr>
              <a:t>Listen up, because this applies to all of your classes. That business of abstraction and the construction of mental models is a </a:t>
            </a:r>
            <a:r>
              <a:rPr lang="en-US" sz="1600" b="1" kern="1200" dirty="0">
                <a:solidFill>
                  <a:schemeClr val="tx1"/>
                </a:solidFill>
                <a:latin typeface="Times New Roman" pitchFamily="18" charset="0"/>
                <a:ea typeface="+mn-ea"/>
                <a:cs typeface="+mn-cs"/>
              </a:rPr>
              <a:t>superpower. </a:t>
            </a:r>
            <a:r>
              <a:rPr lang="en-US" sz="1600" b="0" kern="1200" dirty="0">
                <a:solidFill>
                  <a:schemeClr val="tx1"/>
                </a:solidFill>
                <a:latin typeface="Times New Roman" pitchFamily="18" charset="0"/>
                <a:ea typeface="+mn-ea"/>
                <a:cs typeface="+mn-cs"/>
              </a:rPr>
              <a:t>If you try it, you will do better in all of your classes, not just this one. </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Here is one mental model of computing. This is the input process output or IPO model.</a:t>
            </a:r>
          </a:p>
          <a:p>
            <a:r>
              <a:rPr lang="en-US" sz="1200" kern="1200" dirty="0">
                <a:solidFill>
                  <a:schemeClr val="tx1"/>
                </a:solidFill>
                <a:latin typeface="Times New Roman" pitchFamily="18" charset="0"/>
                <a:ea typeface="+mn-ea"/>
                <a:cs typeface="+mn-cs"/>
              </a:rPr>
              <a:t>And there is nothing in there that looks like a computer very much. What we are focused on with this mental model is transformations.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Time cards go in, pay checks come out.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Test scores go in - course grades come out.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we have an input, some sort of defined process, and a desired result.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we can think about computing that way and all of the details about CPU and RAM and Gigahertz and all of that stuff is abstracted away. It is not important to this mental model. The mental model does include storage.</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Here is another mental model, also an example of abstraction, but very different..</a:t>
            </a:r>
          </a:p>
          <a:p>
            <a:r>
              <a:rPr lang="en-US" sz="1200" kern="1200" dirty="0">
                <a:solidFill>
                  <a:schemeClr val="tx1"/>
                </a:solidFill>
                <a:latin typeface="Times New Roman" pitchFamily="18" charset="0"/>
                <a:ea typeface="+mn-ea"/>
                <a:cs typeface="+mn-cs"/>
              </a:rPr>
              <a:t> </a:t>
            </a:r>
          </a:p>
          <a:p>
            <a:r>
              <a:rPr lang="en-US" sz="1200" kern="1200" dirty="0">
                <a:solidFill>
                  <a:schemeClr val="tx1"/>
                </a:solidFill>
                <a:latin typeface="Times New Roman" pitchFamily="18" charset="0"/>
                <a:ea typeface="+mn-ea"/>
                <a:cs typeface="+mn-cs"/>
              </a:rPr>
              <a:t>In this case it is a mental model of the physical parts of the computer. So I’ve got communications and keyboards and monitors and disks and printers and speakers.</a:t>
            </a:r>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Here are both of those mental models.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How are they alike?</a:t>
            </a:r>
          </a:p>
          <a:p>
            <a:endParaRPr lang="en-US" sz="1200" kern="1200" dirty="0">
              <a:solidFill>
                <a:schemeClr val="tx1"/>
              </a:solidFill>
              <a:latin typeface="Times New Roman" pitchFamily="18" charset="0"/>
              <a:ea typeface="+mn-ea"/>
              <a:cs typeface="+mn-cs"/>
            </a:endParaRPr>
          </a:p>
          <a:p>
            <a:r>
              <a:rPr lang="en-US" sz="1200" kern="1200" dirty="0">
                <a:solidFill>
                  <a:schemeClr val="tx1"/>
                </a:solidFill>
                <a:latin typeface="Times New Roman" pitchFamily="18" charset="0"/>
                <a:ea typeface="+mn-ea"/>
                <a:cs typeface="+mn-cs"/>
              </a:rPr>
              <a:t>Got storage represented explicitly in both places. I’ve got input and output represented in both places. Lots of detail in one of them... Very little detail in the other. But input and output are both there.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There is at least one other similarity. Come on y’all I’ve been doing all the work so far.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Processing! Absolutely. We’ve got our central processing unit with memory and its I/O interface in both places. </a:t>
            </a:r>
          </a:p>
          <a:p>
            <a:endParaRPr lang="en-US" sz="1200" kern="1200" dirty="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More detail and a focus on the physical on the second diagram there. In the first diagram - the one in the upper left -- we are thinking almost entirely about the logical capabilities of the computing system. In the other one, we’ve got detail ... It is detail that focuses on the physical ... The parts of the computer system.</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So, the one on the upper left is </a:t>
            </a:r>
            <a:r>
              <a:rPr lang="en-US" sz="1200" i="1" kern="1200" dirty="0">
                <a:solidFill>
                  <a:schemeClr val="tx1"/>
                </a:solidFill>
                <a:latin typeface="Times New Roman" pitchFamily="18" charset="0"/>
                <a:ea typeface="+mn-ea"/>
                <a:cs typeface="+mn-cs"/>
              </a:rPr>
              <a:t>a functional </a:t>
            </a:r>
            <a:r>
              <a:rPr lang="en-US" sz="1200" kern="1200" dirty="0">
                <a:solidFill>
                  <a:schemeClr val="tx1"/>
                </a:solidFill>
                <a:latin typeface="Times New Roman" pitchFamily="18" charset="0"/>
                <a:ea typeface="+mn-ea"/>
                <a:cs typeface="+mn-cs"/>
              </a:rPr>
              <a:t>abstraction and on the lower right is a </a:t>
            </a:r>
            <a:r>
              <a:rPr lang="en-US" sz="1200" i="1" kern="1200" dirty="0">
                <a:solidFill>
                  <a:schemeClr val="tx1"/>
                </a:solidFill>
                <a:latin typeface="Times New Roman" pitchFamily="18" charset="0"/>
                <a:ea typeface="+mn-ea"/>
                <a:cs typeface="+mn-cs"/>
              </a:rPr>
              <a:t>physical </a:t>
            </a:r>
            <a:r>
              <a:rPr lang="en-US" sz="1200" kern="1200" dirty="0">
                <a:solidFill>
                  <a:schemeClr val="tx1"/>
                </a:solidFill>
                <a:latin typeface="Times New Roman" pitchFamily="18" charset="0"/>
                <a:ea typeface="+mn-ea"/>
                <a:cs typeface="+mn-cs"/>
              </a:rPr>
              <a:t>abstraction</a:t>
            </a:r>
          </a:p>
          <a:p>
            <a:endParaRPr lang="en-US" sz="1200" kern="1200" dirty="0">
              <a:solidFill>
                <a:schemeClr val="tx1"/>
              </a:solidFill>
              <a:latin typeface="Times New Roman" pitchFamily="18" charset="0"/>
              <a:ea typeface="+mn-ea"/>
              <a:cs typeface="+mn-cs"/>
            </a:endParaRPr>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4</a:t>
            </a:fld>
            <a:endParaRPr lang="en-US"/>
          </a:p>
        </p:txBody>
      </p:sp>
    </p:spTree>
    <p:extLst>
      <p:ext uri="{BB962C8B-B14F-4D97-AF65-F5344CB8AC3E}">
        <p14:creationId xmlns:p14="http://schemas.microsoft.com/office/powerpoint/2010/main" val="40167346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Classification involves identifying something as an instance of a specific type.  “A Chevrolet is a car.”</a:t>
            </a:r>
          </a:p>
          <a:p>
            <a:endParaRPr lang="en-US" dirty="0"/>
          </a:p>
          <a:p>
            <a:r>
              <a:rPr lang="en-US" dirty="0"/>
              <a:t>Generalization is identifying something as a subtype.  "A car is a type of vehicle."</a:t>
            </a:r>
          </a:p>
          <a:p>
            <a:endParaRPr lang="en-US" dirty="0"/>
          </a:p>
          <a:p>
            <a:r>
              <a:rPr lang="en-US" dirty="0"/>
              <a:t>Generalization is transitive; classification is not.</a:t>
            </a:r>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38</a:t>
            </a:fld>
            <a:endParaRPr lang="en-US"/>
          </a:p>
        </p:txBody>
      </p:sp>
    </p:spTree>
    <p:extLst>
      <p:ext uri="{BB962C8B-B14F-4D97-AF65-F5344CB8AC3E}">
        <p14:creationId xmlns:p14="http://schemas.microsoft.com/office/powerpoint/2010/main" val="24257623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Left: Abstract representation of von Neumann architecture computer</a:t>
            </a:r>
          </a:p>
          <a:p>
            <a:endParaRPr lang="en-US" dirty="0"/>
          </a:p>
          <a:p>
            <a:r>
              <a:rPr lang="en-US" dirty="0"/>
              <a:t>Top right: An AND gate.  All of the details of how the gate operates are abstracted away leaving only a symbol representing the AND operation with two inputs and one output.</a:t>
            </a:r>
          </a:p>
          <a:p>
            <a:endParaRPr lang="en-US" dirty="0"/>
          </a:p>
          <a:p>
            <a:r>
              <a:rPr lang="en-US" dirty="0"/>
              <a:t>Bottom right: A full adder.  Operation is shown using gate symbols like the AND gate.  It can be further abstracted to just a box with three inputs and two outputs.</a:t>
            </a:r>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40</a:t>
            </a:fld>
            <a:endParaRPr lang="en-US"/>
          </a:p>
        </p:txBody>
      </p:sp>
    </p:spTree>
    <p:extLst>
      <p:ext uri="{BB962C8B-B14F-4D97-AF65-F5344CB8AC3E}">
        <p14:creationId xmlns:p14="http://schemas.microsoft.com/office/powerpoint/2010/main" val="17302181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full adder is further abstracted by drawing a box around it, abstracting away the details of the digital logic.</a:t>
            </a:r>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41</a:t>
            </a:fld>
            <a:endParaRPr lang="en-US"/>
          </a:p>
        </p:txBody>
      </p:sp>
    </p:spTree>
    <p:extLst>
      <p:ext uri="{BB962C8B-B14F-4D97-AF65-F5344CB8AC3E}">
        <p14:creationId xmlns:p14="http://schemas.microsoft.com/office/powerpoint/2010/main" val="13868666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now show how a multi-bit adder can be made, abstracting away most of the detail of </a:t>
            </a:r>
            <a:r>
              <a:rPr lang="en-US"/>
              <a:t>how addition works.</a:t>
            </a:r>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42</a:t>
            </a:fld>
            <a:endParaRPr lang="en-US"/>
          </a:p>
        </p:txBody>
      </p:sp>
    </p:spTree>
    <p:extLst>
      <p:ext uri="{BB962C8B-B14F-4D97-AF65-F5344CB8AC3E}">
        <p14:creationId xmlns:p14="http://schemas.microsoft.com/office/powerpoint/2010/main" val="40663571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Times New Roman" panose="02020603050405020304" pitchFamily="18" charset="0"/>
              </a:rPr>
              <a:t>In the twenty-first century, digital computers are everywhere. You almost certainly have one with you now, although you may call it a “phone.” You are more</a:t>
            </a:r>
            <a:br>
              <a:rPr lang="en-US" dirty="0"/>
            </a:br>
            <a:r>
              <a:rPr lang="en-US" dirty="0">
                <a:effectLst/>
                <a:latin typeface="Times New Roman" panose="02020603050405020304" pitchFamily="18" charset="0"/>
              </a:rPr>
              <a:t>likely to be reading this book on a digital device than on paper.</a:t>
            </a:r>
            <a:br>
              <a:rPr lang="en-US" dirty="0"/>
            </a:br>
            <a:endParaRPr lang="en-US" dirty="0"/>
          </a:p>
          <a:p>
            <a:r>
              <a:rPr lang="en-US" dirty="0"/>
              <a:t>An electronic digital computer is a machine. It has mechanisms for receiving input of information, for processing and storing information, and for producing and communicating results. You will find computers in all kinds of specialized devices, but the computer itself is one of the most general-purpose machines ever devised. The more general a technology, the more and more varied the uses to which it will be put. We use computers for everything from preparing tax returns and processing them to landing airplanes, generating medical images, and displaying pictures of cats.</a:t>
            </a:r>
          </a:p>
          <a:p>
            <a:endParaRPr lang="en-US" dirty="0"/>
          </a:p>
          <a:p>
            <a:endParaRPr lang="en-US" dirty="0"/>
          </a:p>
        </p:txBody>
      </p:sp>
      <p:sp>
        <p:nvSpPr>
          <p:cNvPr id="4" name="Slide Number Placeholder 3"/>
          <p:cNvSpPr>
            <a:spLocks noGrp="1"/>
          </p:cNvSpPr>
          <p:nvPr>
            <p:ph type="sldNum" sz="quarter" idx="5"/>
          </p:nvPr>
        </p:nvSpPr>
        <p:spPr/>
        <p:txBody>
          <a:bodyPr/>
          <a:lstStyle/>
          <a:p>
            <a:fld id="{EA6F4E56-6737-48C6-900A-74A9DF4C2AD7}" type="slidenum">
              <a:rPr lang="en-US" smtClean="0"/>
              <a:t>43</a:t>
            </a:fld>
            <a:endParaRPr lang="en-US"/>
          </a:p>
        </p:txBody>
      </p:sp>
    </p:spTree>
    <p:extLst>
      <p:ext uri="{BB962C8B-B14F-4D97-AF65-F5344CB8AC3E}">
        <p14:creationId xmlns:p14="http://schemas.microsoft.com/office/powerpoint/2010/main" val="30824961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fontScale="92500" lnSpcReduction="20000"/>
          </a:bodyPr>
          <a:lstStyle/>
          <a:p>
            <a:r>
              <a:rPr lang="en-US" sz="1200" kern="1200" dirty="0">
                <a:solidFill>
                  <a:schemeClr val="tx1"/>
                </a:solidFill>
                <a:latin typeface="Times New Roman" pitchFamily="18" charset="0"/>
                <a:ea typeface="+mn-ea"/>
                <a:cs typeface="+mn-cs"/>
              </a:rPr>
              <a:t>Every computer has hardware, software and data. You have to be really bold when you say “every.”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How about the computer that costs four cents to produce and goes inside one of those annoying greeting cards that does something when you open it up?</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Hardware? Well yeah, there’s a little chip in there. Software? Yeah. Something happens to make that chip go. Data? Yeah. Sings “Happy Birthday to You.” So for the very simplest computer I can think of, we’ve got hardware, software, and data.</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How about the Internal Revenue Service? A </a:t>
            </a:r>
            <a:r>
              <a:rPr lang="en-US" sz="1200" i="1" kern="1200" dirty="0">
                <a:solidFill>
                  <a:schemeClr val="tx1"/>
                </a:solidFill>
                <a:latin typeface="Times New Roman" pitchFamily="18" charset="0"/>
                <a:ea typeface="+mn-ea"/>
                <a:cs typeface="+mn-cs"/>
              </a:rPr>
              <a:t>big</a:t>
            </a:r>
            <a:r>
              <a:rPr lang="en-US" sz="1200" kern="1200" dirty="0">
                <a:solidFill>
                  <a:schemeClr val="tx1"/>
                </a:solidFill>
                <a:latin typeface="Times New Roman" pitchFamily="18" charset="0"/>
                <a:ea typeface="+mn-ea"/>
                <a:cs typeface="+mn-cs"/>
              </a:rPr>
              <a:t> computer somewhere in suburban Washington DC, out in </a:t>
            </a:r>
            <a:r>
              <a:rPr lang="en-US" sz="1200" kern="1200" dirty="0" err="1">
                <a:solidFill>
                  <a:schemeClr val="tx1"/>
                </a:solidFill>
                <a:latin typeface="Times New Roman" pitchFamily="18" charset="0"/>
                <a:ea typeface="+mn-ea"/>
                <a:cs typeface="+mn-cs"/>
              </a:rPr>
              <a:t>McClean</a:t>
            </a:r>
            <a:r>
              <a:rPr lang="en-US" sz="1200" kern="1200" dirty="0">
                <a:solidFill>
                  <a:schemeClr val="tx1"/>
                </a:solidFill>
                <a:latin typeface="Times New Roman" pitchFamily="18" charset="0"/>
                <a:ea typeface="+mn-ea"/>
                <a:cs typeface="+mn-cs"/>
              </a:rPr>
              <a:t> Virginia, somewhere maybe?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Hardware, software, data.</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hardware executes instructions and we will talk you know a fair amount of detail about what an instructions is and that mechanism for input and output and mechanism for both temporary and long term storage.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Software - that’s computer programs and by the time a program is actually being executed on computer it is in binary form in the language of the machine and we will talk about that in a certain amount of detail.</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Data are representations of facts, measurements observations, information in a form that can be used by the computer and what we are going to find out is that form is binary numbers.</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44</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fontScale="85000" lnSpcReduction="20000"/>
          </a:bodyPr>
          <a:lstStyle/>
          <a:p>
            <a:r>
              <a:rPr lang="en-US" sz="1200" kern="1200" dirty="0">
                <a:solidFill>
                  <a:schemeClr val="tx1"/>
                </a:solidFill>
                <a:latin typeface="Times New Roman" pitchFamily="18" charset="0"/>
                <a:ea typeface="+mn-ea"/>
                <a:cs typeface="+mn-cs"/>
              </a:rPr>
              <a:t>All computer systems all have at least one central processing unit - some sort of memory for programs and data; some sort of input and output and some mechanism for long term storage.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Now, let me say that if you bought a microwave oven any time since about 1980 ... If you have one older than that please pitch it... It is going to microwave you!  It has a computer in it because it is cheaper to build a computer control for a microwave oven than it is to build all of the switches, springs, gears, and dials that it would take to do the same thing.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we have your in your microwave oven these four things. Yes?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We have a CPU in there. Yes. Memory? Yes, because the program is still there when you turn the thing back 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How about memory for data?</a:t>
            </a:r>
            <a:r>
              <a:rPr lang="en-US" sz="1200" kern="1200" baseline="0" dirty="0">
                <a:solidFill>
                  <a:schemeClr val="tx1"/>
                </a:solidFill>
                <a:latin typeface="Times New Roman" pitchFamily="18" charset="0"/>
                <a:ea typeface="+mn-ea"/>
                <a:cs typeface="+mn-cs"/>
              </a:rPr>
              <a:t>  </a:t>
            </a:r>
            <a:r>
              <a:rPr lang="en-US" sz="1200" kern="1200" dirty="0">
                <a:solidFill>
                  <a:schemeClr val="tx1"/>
                </a:solidFill>
                <a:latin typeface="Times New Roman" pitchFamily="18" charset="0"/>
                <a:ea typeface="+mn-ea"/>
                <a:cs typeface="+mn-cs"/>
              </a:rPr>
              <a:t>Sure - how long do I want to nuke this in order to set off all the fire alarms in the building?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Every now and then somebody comes in with a bag of popcorn. Right? And they punch up 27 minutes and then they head for the men’s room or something. I don’t know where they go.</a:t>
            </a:r>
            <a:r>
              <a:rPr lang="en-US" sz="1200" kern="1200" baseline="0" dirty="0">
                <a:solidFill>
                  <a:schemeClr val="tx1"/>
                </a:solidFill>
                <a:latin typeface="Times New Roman" pitchFamily="18" charset="0"/>
                <a:ea typeface="+mn-ea"/>
                <a:cs typeface="+mn-cs"/>
              </a:rPr>
              <a:t>  </a:t>
            </a:r>
            <a:r>
              <a:rPr lang="en-US" sz="1200" kern="1200" dirty="0">
                <a:solidFill>
                  <a:schemeClr val="tx1"/>
                </a:solidFill>
                <a:latin typeface="Times New Roman" pitchFamily="18" charset="0"/>
                <a:ea typeface="+mn-ea"/>
                <a:cs typeface="+mn-cs"/>
              </a:rPr>
              <a:t>And what happens?  Fire alarm goes off. Right because you have burned down an entire bag of popcorn.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I/O?  Do we have I/O in a microwave oven?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Yes. Beep. Beep. Beep. 27 minutes. Start.  That’s the ‘I’ in the I/O. What’s the ‘O’?</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Output - we’ve got a little countdown timer going on telling us how many seconds are left. And we have got something controlling the magnetron that is generating those microwaves.  So we have got some internal output as it were.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Even a simple little computer system has all four of those properties.</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45</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We need to consider that a computing system is not just hardware and software. We have got the hardware all right. And we are going to have several layers of software, probably at least two and usually more than that.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Communications, information, and the purpose of all of this is we have some specific problem that we have in mind to solve whether it is mapping the human genome or playing solitaire. We are solving some specific problem.</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46</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Now we are going to talk about virtualization in a couple of different senses, so I am going to be using the same word to mean two different things.  That is kind of unfortunate but that is the way computing works.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American Heritage dictionary says virtual is existing in result or essence. Okay - my definition -- this didn’t come from American Heritage’s - you can see it, but it is not really there.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That’s virtual, okay?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Created, simulated, or carried on by means of a computer or a network. So, we talk about virtual memory, we will talk about virtual networks. Everybody has taken a programming course before you got here so you already know about the job of virtual machines</a:t>
            </a:r>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47</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 virtual machine in the most general sense is a combination of hardware and software. That combination provides specific services, presents specific interfaces to application software and it provides both services and interfaces that are not supported by the hardware alone.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hardware and operating system together define a virtual machine. So there is a computer under the desk here and it is running Windows 11 and so I have a </a:t>
            </a:r>
            <a:r>
              <a:rPr lang="en-US" sz="1200" kern="1200">
                <a:solidFill>
                  <a:schemeClr val="tx1"/>
                </a:solidFill>
                <a:latin typeface="Times New Roman" pitchFamily="18" charset="0"/>
                <a:ea typeface="+mn-ea"/>
                <a:cs typeface="+mn-cs"/>
              </a:rPr>
              <a:t>Windows 11 </a:t>
            </a:r>
            <a:r>
              <a:rPr lang="en-US" sz="1200" kern="1200" dirty="0">
                <a:solidFill>
                  <a:schemeClr val="tx1"/>
                </a:solidFill>
                <a:latin typeface="Times New Roman" pitchFamily="18" charset="0"/>
                <a:ea typeface="+mn-ea"/>
                <a:cs typeface="+mn-cs"/>
              </a:rPr>
              <a:t>virtual machine. I can come in here with a handful of CDs, format the discs, load Red Hat Linux on there and the same piece of hardware would suddenly become a Linux virtual machine because the virtual machine-</a:t>
            </a:r>
            <a:r>
              <a:rPr lang="en-US" sz="1200" kern="1200" dirty="0" err="1">
                <a:solidFill>
                  <a:schemeClr val="tx1"/>
                </a:solidFill>
                <a:latin typeface="Times New Roman" pitchFamily="18" charset="0"/>
                <a:ea typeface="+mn-ea"/>
                <a:cs typeface="+mn-cs"/>
              </a:rPr>
              <a:t>ness</a:t>
            </a:r>
            <a:r>
              <a:rPr lang="en-US" sz="1200" kern="1200" dirty="0">
                <a:solidFill>
                  <a:schemeClr val="tx1"/>
                </a:solidFill>
                <a:latin typeface="Times New Roman" pitchFamily="18" charset="0"/>
                <a:ea typeface="+mn-ea"/>
                <a:cs typeface="+mn-cs"/>
              </a:rPr>
              <a:t> is a combination of hardware and software.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Questions? That is kind of a subtle distinction?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 could take a similar set of Red Hat discs, load them on an IBM z-series mainframe and have a Linux virtual machine. This time I have changed the hardware instead of changing the software.</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48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5</a:t>
            </a:fld>
            <a:endParaRPr lang="en-US"/>
          </a:p>
        </p:txBody>
      </p:sp>
    </p:spTree>
    <p:extLst>
      <p:ext uri="{BB962C8B-B14F-4D97-AF65-F5344CB8AC3E}">
        <p14:creationId xmlns:p14="http://schemas.microsoft.com/office/powerpoint/2010/main" val="9132595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Down at the bottom, there is some actual computer machinery. And that computer has some machine language L</a:t>
            </a:r>
            <a:r>
              <a:rPr lang="en-US" sz="1200" kern="1200" baseline="-25000" dirty="0">
                <a:solidFill>
                  <a:schemeClr val="tx1"/>
                </a:solidFill>
                <a:latin typeface="Times New Roman" pitchFamily="18" charset="0"/>
                <a:ea typeface="+mn-ea"/>
                <a:cs typeface="+mn-cs"/>
              </a:rPr>
              <a:t>0</a:t>
            </a:r>
            <a:r>
              <a:rPr lang="en-US" sz="1200" kern="1200" dirty="0">
                <a:solidFill>
                  <a:schemeClr val="tx1"/>
                </a:solidFill>
                <a:latin typeface="Times New Roman" pitchFamily="18" charset="0"/>
                <a:ea typeface="+mn-ea"/>
                <a:cs typeface="+mn-cs"/>
              </a:rPr>
              <a:t>.  That is the bare metal of the computer.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One level up - I have got a virtual machine M</a:t>
            </a:r>
            <a:r>
              <a:rPr lang="en-US" sz="1200" kern="1200" baseline="-25000" dirty="0">
                <a:solidFill>
                  <a:schemeClr val="tx1"/>
                </a:solidFill>
                <a:latin typeface="Times New Roman" pitchFamily="18" charset="0"/>
                <a:ea typeface="+mn-ea"/>
                <a:cs typeface="+mn-cs"/>
              </a:rPr>
              <a:t>1</a:t>
            </a:r>
            <a:r>
              <a:rPr lang="en-US" sz="1200" kern="1200" dirty="0">
                <a:solidFill>
                  <a:schemeClr val="tx1"/>
                </a:solidFill>
                <a:latin typeface="Times New Roman" pitchFamily="18" charset="0"/>
                <a:ea typeface="+mn-ea"/>
                <a:cs typeface="+mn-cs"/>
              </a:rPr>
              <a:t> with some machine language L</a:t>
            </a:r>
            <a:r>
              <a:rPr lang="en-US" sz="1200" kern="1200" baseline="-25000" dirty="0">
                <a:solidFill>
                  <a:schemeClr val="tx1"/>
                </a:solidFill>
                <a:latin typeface="Times New Roman" pitchFamily="18" charset="0"/>
                <a:ea typeface="+mn-ea"/>
                <a:cs typeface="+mn-cs"/>
              </a:rPr>
              <a:t>1</a:t>
            </a:r>
            <a:r>
              <a:rPr lang="en-US" sz="1200" kern="1200" dirty="0">
                <a:solidFill>
                  <a:schemeClr val="tx1"/>
                </a:solidFill>
                <a:latin typeface="Times New Roman" pitchFamily="18" charset="0"/>
                <a:ea typeface="+mn-ea"/>
                <a:cs typeface="+mn-cs"/>
              </a:rPr>
              <a:t>. In this case I might have a Windows 11 virtual machine sitting under the desk. And then I can go up above that and say some other virtual machine M</a:t>
            </a:r>
            <a:r>
              <a:rPr lang="en-US" sz="1200" kern="1200" baseline="-25000" dirty="0">
                <a:solidFill>
                  <a:schemeClr val="tx1"/>
                </a:solidFill>
                <a:latin typeface="Times New Roman" pitchFamily="18" charset="0"/>
                <a:ea typeface="+mn-ea"/>
                <a:cs typeface="+mn-cs"/>
              </a:rPr>
              <a:t>2</a:t>
            </a:r>
            <a:r>
              <a:rPr lang="en-US" sz="1200" kern="1200" dirty="0">
                <a:solidFill>
                  <a:schemeClr val="tx1"/>
                </a:solidFill>
                <a:latin typeface="Times New Roman" pitchFamily="18" charset="0"/>
                <a:ea typeface="+mn-ea"/>
                <a:cs typeface="+mn-cs"/>
              </a:rPr>
              <a:t> ... This is a PowerPoint virtual machine with different languages being interpreted by the machine below.</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I can layer that as deeply as necessary to accomplish what I am trying to accomplish.</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49</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fontScale="92500" lnSpcReduction="10000"/>
          </a:bodyPr>
          <a:lstStyle/>
          <a:p>
            <a:r>
              <a:rPr lang="en-US" sz="1200" kern="1200" dirty="0">
                <a:solidFill>
                  <a:schemeClr val="tx1"/>
                </a:solidFill>
                <a:latin typeface="Times New Roman" pitchFamily="18" charset="0"/>
                <a:ea typeface="+mn-ea"/>
                <a:cs typeface="+mn-cs"/>
              </a:rPr>
              <a:t>You are going to see this 27 times this semester.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 made 27 up - but you are going to see it up in the double digits probably ... What does it mean when the professor shows you the same thing half a dozen times?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It is important!  And once you realize something is important what do you infer from that?</a:t>
            </a:r>
          </a:p>
          <a:p>
            <a:r>
              <a:rPr lang="en-US" sz="1200" kern="1200" dirty="0">
                <a:solidFill>
                  <a:schemeClr val="tx1"/>
                </a:solidFill>
                <a:latin typeface="Times New Roman" pitchFamily="18" charset="0"/>
                <a:ea typeface="+mn-ea"/>
                <a:cs typeface="+mn-cs"/>
              </a:rPr>
              <a:t>You should know it because it is going to be on the test.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Okay - this is the von Neumann computer architecture. I have a central processing unit or a CPU.</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components of that CPU are a control unit and an arithmetic logic unit. They are connected together. </a:t>
            </a:r>
            <a:r>
              <a:rPr lang="en-US" dirty="0"/>
              <a:t>Registers are small fast memory that's part of the CPU. The registers hold data or control information being used at the moment by the CPU.</a:t>
            </a:r>
            <a:endParaRPr lang="en-US" sz="1200" kern="1200" dirty="0">
              <a:solidFill>
                <a:schemeClr val="tx1"/>
              </a:solidFill>
              <a:latin typeface="Times New Roman" pitchFamily="18" charset="0"/>
              <a:ea typeface="+mn-ea"/>
              <a:cs typeface="+mn-cs"/>
            </a:endParaRP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fat arrow on the diagram says that I can send more than one bit of data at a time across this path and the double ended fat arrow says that it is a two directional path.</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Then that central processing unit is connected to a memory and to the outside world with some sort of input and output facility.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This basic architecture is left over from the 1940s. So it is seventy years old. It is almost as old as I am!  It is still the way computers are designed in 2013.</a:t>
            </a:r>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50</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arithmetic logic unit does exactly what you think it does. It provides arithmetic and logical operations.</a:t>
            </a:r>
            <a:r>
              <a:rPr lang="en-US" sz="1200" kern="1200" baseline="0" dirty="0">
                <a:solidFill>
                  <a:schemeClr val="tx1"/>
                </a:solidFill>
                <a:latin typeface="Times New Roman" pitchFamily="18" charset="0"/>
                <a:ea typeface="+mn-ea"/>
                <a:cs typeface="+mn-cs"/>
              </a:rPr>
              <a:t>  </a:t>
            </a:r>
            <a:r>
              <a:rPr lang="en-US" sz="1200" kern="1200" dirty="0">
                <a:solidFill>
                  <a:schemeClr val="tx1"/>
                </a:solidFill>
                <a:latin typeface="Times New Roman" pitchFamily="18" charset="0"/>
                <a:ea typeface="+mn-ea"/>
                <a:cs typeface="+mn-cs"/>
              </a:rPr>
              <a:t>This is not hard stuff. And it can also be used to transfer data both within the CPU and between the CPU and the input and output facility.</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51</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lnSpcReduction="10000"/>
          </a:bodyPr>
          <a:lstStyle/>
          <a:p>
            <a:r>
              <a:rPr lang="en-US" sz="1200" kern="1200" dirty="0">
                <a:solidFill>
                  <a:schemeClr val="tx1"/>
                </a:solidFill>
                <a:latin typeface="Times New Roman" pitchFamily="18" charset="0"/>
                <a:ea typeface="+mn-ea"/>
                <a:cs typeface="+mn-cs"/>
              </a:rPr>
              <a:t>The arithmetic and logic unit is the thing that </a:t>
            </a:r>
            <a:r>
              <a:rPr lang="en-US" sz="1200" i="1" kern="1200" dirty="0">
                <a:solidFill>
                  <a:schemeClr val="tx1"/>
                </a:solidFill>
                <a:latin typeface="Times New Roman" pitchFamily="18" charset="0"/>
                <a:ea typeface="+mn-ea"/>
                <a:cs typeface="+mn-cs"/>
              </a:rPr>
              <a:t>does</a:t>
            </a:r>
            <a:r>
              <a:rPr lang="en-US" sz="1200" kern="1200" dirty="0">
                <a:solidFill>
                  <a:schemeClr val="tx1"/>
                </a:solidFill>
                <a:latin typeface="Times New Roman" pitchFamily="18" charset="0"/>
                <a:ea typeface="+mn-ea"/>
                <a:cs typeface="+mn-cs"/>
              </a:rPr>
              <a:t> the processing. The control unit </a:t>
            </a:r>
            <a:r>
              <a:rPr lang="en-US" sz="1200" i="1" kern="1200" dirty="0">
                <a:solidFill>
                  <a:schemeClr val="tx1"/>
                </a:solidFill>
                <a:latin typeface="Times New Roman" pitchFamily="18" charset="0"/>
                <a:ea typeface="+mn-ea"/>
                <a:cs typeface="+mn-cs"/>
              </a:rPr>
              <a:t>controls</a:t>
            </a:r>
            <a:r>
              <a:rPr lang="en-US" sz="1200" kern="1200" dirty="0">
                <a:solidFill>
                  <a:schemeClr val="tx1"/>
                </a:solidFill>
                <a:latin typeface="Times New Roman" pitchFamily="18" charset="0"/>
                <a:ea typeface="+mn-ea"/>
                <a:cs typeface="+mn-cs"/>
              </a:rPr>
              <a:t> the processing.  Part of the control unit is this thing called the program counter.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program counter and we will see the importance of this about February 1 - although we will talk about it before then.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program counter holds the address of the next instruction.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That is going to be the class chant.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program counter holds the address of the next instruction.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Are you with me?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program counter holds the address of the next instruction.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About a third of you are going to get it right on the exam.</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rest of you are going to make something up because you were not with me, and there is only one right answer.</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52</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interface unit is responsible for moving data among the parts of the computer.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a large part of interfacing is this thing called a </a:t>
            </a:r>
            <a:r>
              <a:rPr lang="en-US" sz="1200" i="1" kern="1200" dirty="0">
                <a:solidFill>
                  <a:schemeClr val="tx1"/>
                </a:solidFill>
                <a:latin typeface="Times New Roman" pitchFamily="18" charset="0"/>
                <a:ea typeface="+mn-ea"/>
                <a:cs typeface="+mn-cs"/>
              </a:rPr>
              <a:t>bus</a:t>
            </a:r>
            <a:r>
              <a:rPr lang="en-US" sz="1200" kern="1200" dirty="0">
                <a:solidFill>
                  <a:schemeClr val="tx1"/>
                </a:solidFill>
                <a:latin typeface="Times New Roman" pitchFamily="18" charset="0"/>
                <a:ea typeface="+mn-ea"/>
                <a:cs typeface="+mn-cs"/>
              </a:rPr>
              <a: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slide says a bus is a bundle of wires - that is kind of old, just as I am. But it is a collection of electrical conductors. It might be a bundle of wires. It might be traces on a printed wiring board or it might be conductive traces inside a chip.</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But in every case, it is a collection electrical conductors and the job of that bus is to carry data and sometimes power among the parts of the computer.</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54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33425"/>
            <a:ext cx="4876800" cy="3659188"/>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computer’s memory is also known as RAM or random access memory, main memory or primary storage.  This is where programs and data live while the program is running.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as the slide says, memory holds instructions, and those instructions are in machine language, for programs that are running at the moment.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stored program concept, something else invented by John von Neumann in the 1940s... There was this great ‘Aha!’ experience when von Neumann said you know, if I represent a program as a series of binary numbers, instead of as of as a collection of wires, I can store those binary numbers in the same memory that holds the data. And instead of having to rewire the computer when I have a new problem, all I have to do is load a new program into the computer’s memory.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This is obvious to us... But it was a great ‘Aha!’ about 1946 or 1947.</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That program counter (which holds the address of the next instruction) is what keeps track of the those instructions in main memory.</a:t>
            </a:r>
          </a:p>
          <a:p>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55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book is available in the Sturgis Library</a:t>
            </a:r>
            <a:r>
              <a:rPr lang="en-US" baseline="0" dirty="0"/>
              <a:t> on the K campus.  You can request that it be sent to the Johnson Library using GIL Express</a:t>
            </a:r>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57</a:t>
            </a:fld>
            <a:endParaRPr lang="en-US"/>
          </a:p>
        </p:txBody>
      </p:sp>
    </p:spTree>
    <p:extLst>
      <p:ext uri="{BB962C8B-B14F-4D97-AF65-F5344CB8AC3E}">
        <p14:creationId xmlns:p14="http://schemas.microsoft.com/office/powerpoint/2010/main" val="22642946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58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7</a:t>
            </a:fld>
            <a:endParaRPr lang="en-US"/>
          </a:p>
        </p:txBody>
      </p:sp>
    </p:spTree>
    <p:extLst>
      <p:ext uri="{BB962C8B-B14F-4D97-AF65-F5344CB8AC3E}">
        <p14:creationId xmlns:p14="http://schemas.microsoft.com/office/powerpoint/2010/main" val="673563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8</a:t>
            </a:fld>
            <a:endParaRPr lang="en-US"/>
          </a:p>
        </p:txBody>
      </p:sp>
    </p:spTree>
    <p:extLst>
      <p:ext uri="{BB962C8B-B14F-4D97-AF65-F5344CB8AC3E}">
        <p14:creationId xmlns:p14="http://schemas.microsoft.com/office/powerpoint/2010/main" val="336609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9</a:t>
            </a:fld>
            <a:endParaRPr lang="en-US"/>
          </a:p>
        </p:txBody>
      </p:sp>
    </p:spTree>
    <p:extLst>
      <p:ext uri="{BB962C8B-B14F-4D97-AF65-F5344CB8AC3E}">
        <p14:creationId xmlns:p14="http://schemas.microsoft.com/office/powerpoint/2010/main" val="2557948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 bookstore can also order a print copy for you from Ingram Content.</a:t>
            </a:r>
          </a:p>
          <a:p>
            <a:endParaRPr lang="en-US" dirty="0"/>
          </a:p>
          <a:p>
            <a:r>
              <a:rPr lang="en-US" dirty="0"/>
              <a:t>Read the front matter!</a:t>
            </a:r>
          </a:p>
        </p:txBody>
      </p:sp>
      <p:sp>
        <p:nvSpPr>
          <p:cNvPr id="4" name="Slide Number Placeholder 3"/>
          <p:cNvSpPr>
            <a:spLocks noGrp="1"/>
          </p:cNvSpPr>
          <p:nvPr>
            <p:ph type="sldNum" sz="quarter" idx="5"/>
          </p:nvPr>
        </p:nvSpPr>
        <p:spPr/>
        <p:txBody>
          <a:bodyPr/>
          <a:lstStyle/>
          <a:p>
            <a:pPr>
              <a:defRPr/>
            </a:pPr>
            <a:fld id="{50017745-3131-40E9-A39C-D615FCF05CB0}" type="slidenum">
              <a:rPr lang="en-US" smtClean="0"/>
              <a:pPr>
                <a:defRPr/>
              </a:pPr>
              <a:t>11</a:t>
            </a:fld>
            <a:endParaRPr lang="en-US"/>
          </a:p>
        </p:txBody>
      </p:sp>
    </p:spTree>
    <p:extLst>
      <p:ext uri="{BB962C8B-B14F-4D97-AF65-F5344CB8AC3E}">
        <p14:creationId xmlns:p14="http://schemas.microsoft.com/office/powerpoint/2010/main" val="57849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fontScale="92500" lnSpcReduction="20000"/>
          </a:bodyPr>
          <a:lstStyle/>
          <a:p>
            <a:r>
              <a:rPr lang="en-US" b="1" dirty="0"/>
              <a:t>Bob Brown:  </a:t>
            </a:r>
            <a:r>
              <a:rPr lang="en-US" dirty="0"/>
              <a:t>All of you are upper division university students who should be able to actually think about this stuff rather than just listen to the lectures, read the book and memorize and give back.</a:t>
            </a:r>
          </a:p>
          <a:p>
            <a:br>
              <a:rPr lang="en-US" dirty="0"/>
            </a:br>
            <a:r>
              <a:rPr lang="en-US" dirty="0"/>
              <a:t>So a little bit synthesis, analytics, imposing of order... You are going to do a fair amount of writing for this course.  Writing is good for you because when you are out in the world, the most important ideas you have would be communicated in writing.  You do not stand up before the board of directors and say I need 10 million dollars for a new computer system.  You produce a report that explains the </a:t>
            </a:r>
            <a:r>
              <a:rPr lang="en-US" dirty="0" err="1"/>
              <a:t>whats</a:t>
            </a:r>
            <a:r>
              <a:rPr lang="en-US" dirty="0"/>
              <a:t>, the whys, and the wherefores. And if it is not persuasive and doesn’t look like it was written by somebody with a university education, it probably is not going to get you anywhere.</a:t>
            </a:r>
          </a:p>
          <a:p>
            <a:br>
              <a:rPr lang="en-US" dirty="0"/>
            </a:br>
            <a:r>
              <a:rPr lang="en-US" dirty="0"/>
              <a:t>So writing is good for you. As a rule of thumb, you should plan on spending two hours outside of class for every hour in class.  We’ve got two and a half hours of class sessions for this course so you should expect to spend about five hours a week outside of class doing reading and homework and studying and figuring out.  For some of you it won’t take that long because this class will be easy for you. For others it might take a little longer than that.  But in general for university classes that is a pretty good rule of thumb.</a:t>
            </a:r>
          </a:p>
          <a:p>
            <a:br>
              <a:rPr lang="en-US" dirty="0"/>
            </a:br>
            <a:endParaRPr lang="en-US" dirty="0"/>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8120335"/>
      </p:ext>
    </p:extLst>
  </p:cSld>
  <p:clrMapOvr>
    <a:masterClrMapping/>
  </p:clrMapOvr>
  <p:transition advTm="250412">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Tree>
    <p:extLst>
      <p:ext uri="{BB962C8B-B14F-4D97-AF65-F5344CB8AC3E}">
        <p14:creationId xmlns:p14="http://schemas.microsoft.com/office/powerpoint/2010/main" val="2296162276"/>
      </p:ext>
    </p:extLst>
  </p:cSld>
  <p:clrMapOvr>
    <a:masterClrMapping/>
  </p:clrMapOvr>
  <p:transition advTm="250412">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Tree>
    <p:extLst>
      <p:ext uri="{BB962C8B-B14F-4D97-AF65-F5344CB8AC3E}">
        <p14:creationId xmlns:p14="http://schemas.microsoft.com/office/powerpoint/2010/main" val="3709458611"/>
      </p:ext>
    </p:extLst>
  </p:cSld>
  <p:clrMapOvr>
    <a:masterClrMapping/>
  </p:clrMapOvr>
  <p:transition advTm="250412">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847493864"/>
      </p:ext>
    </p:extLst>
  </p:cSld>
  <p:clrMapOvr>
    <a:masterClrMapping/>
  </p:clrMapOvr>
  <p:transition advTm="250412">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Tree>
    <p:extLst>
      <p:ext uri="{BB962C8B-B14F-4D97-AF65-F5344CB8AC3E}">
        <p14:creationId xmlns:p14="http://schemas.microsoft.com/office/powerpoint/2010/main" val="3462114932"/>
      </p:ext>
    </p:extLst>
  </p:cSld>
  <p:clrMapOvr>
    <a:masterClrMapping/>
  </p:clrMapOvr>
  <p:transition advTm="250412">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Tree>
    <p:extLst>
      <p:ext uri="{BB962C8B-B14F-4D97-AF65-F5344CB8AC3E}">
        <p14:creationId xmlns:p14="http://schemas.microsoft.com/office/powerpoint/2010/main" val="866541922"/>
      </p:ext>
    </p:extLst>
  </p:cSld>
  <p:clrMapOvr>
    <a:masterClrMapping/>
  </p:clrMapOvr>
  <p:transition advTm="250412">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Tree>
    <p:extLst>
      <p:ext uri="{BB962C8B-B14F-4D97-AF65-F5344CB8AC3E}">
        <p14:creationId xmlns:p14="http://schemas.microsoft.com/office/powerpoint/2010/main" val="3404615016"/>
      </p:ext>
    </p:extLst>
  </p:cSld>
  <p:clrMapOvr>
    <a:masterClrMapping/>
  </p:clrMapOvr>
  <p:transition advTm="250412">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3953352741"/>
      </p:ext>
    </p:extLst>
  </p:cSld>
  <p:clrMapOvr>
    <a:masterClrMapping/>
  </p:clrMapOvr>
  <p:transition advTm="250412">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Rectangle 2"/>
          <p:cNvSpPr/>
          <p:nvPr/>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4909509"/>
      </p:ext>
    </p:extLst>
  </p:cSld>
  <p:clrMapOvr>
    <a:masterClrMapping/>
  </p:clrMapOvr>
  <p:transition advTm="250412">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Tree>
    <p:extLst>
      <p:ext uri="{BB962C8B-B14F-4D97-AF65-F5344CB8AC3E}">
        <p14:creationId xmlns:p14="http://schemas.microsoft.com/office/powerpoint/2010/main" val="406492814"/>
      </p:ext>
    </p:extLst>
  </p:cSld>
  <p:clrMapOvr>
    <a:masterClrMapping/>
  </p:clrMapOvr>
  <p:transition advTm="250412">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Tree>
    <p:extLst>
      <p:ext uri="{BB962C8B-B14F-4D97-AF65-F5344CB8AC3E}">
        <p14:creationId xmlns:p14="http://schemas.microsoft.com/office/powerpoint/2010/main" val="3870226985"/>
      </p:ext>
    </p:extLst>
  </p:cSld>
  <p:clrMapOvr>
    <a:masterClrMapping/>
  </p:clrMapOvr>
  <p:transition advTm="250412">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p:nvPicPr>
        <p:blipFill>
          <a:blip r:embed="rId13"/>
          <a:stretch>
            <a:fillRect/>
          </a:stretch>
        </p:blipFill>
        <p:spPr>
          <a:xfrm>
            <a:off x="0" y="-1"/>
            <a:ext cx="9171432" cy="1526517"/>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341666182"/>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ransition advTm="250412">
    <p:fade/>
  </p:transition>
  <p:hf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youtube.com/watch?v=FMD_1vOogXo"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21.emf"/><Relationship Id="rId5" Type="http://schemas.openxmlformats.org/officeDocument/2006/relationships/oleObject" Target="../embeddings/oleObject1.bin"/><Relationship Id="rId4" Type="http://schemas.openxmlformats.org/officeDocument/2006/relationships/image" Target="../media/image20.e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22.e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galileo-kennesaw.primo.exlibrisgroup.com/discovery/search?vid=01GALI_KENNESAW:KSU_V1&amp;tab=LibraryCatalog"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Introductions and Overview</a:t>
            </a:r>
          </a:p>
        </p:txBody>
      </p:sp>
    </p:spTree>
    <p:extLst>
      <p:ext uri="{BB962C8B-B14F-4D97-AF65-F5344CB8AC3E}">
        <p14:creationId xmlns:p14="http://schemas.microsoft.com/office/powerpoint/2010/main" val="3095576246"/>
      </p:ext>
    </p:extLst>
  </p:cSld>
  <p:clrMapOvr>
    <a:masterClrMapping/>
  </p:clrMapOvr>
  <p:transition advTm="250412">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Syllabus</a:t>
            </a:r>
          </a:p>
        </p:txBody>
      </p:sp>
      <p:sp>
        <p:nvSpPr>
          <p:cNvPr id="4" name="Content Placeholder 3"/>
          <p:cNvSpPr>
            <a:spLocks noGrp="1"/>
          </p:cNvSpPr>
          <p:nvPr>
            <p:ph idx="1"/>
          </p:nvPr>
        </p:nvSpPr>
        <p:spPr/>
        <p:txBody>
          <a:bodyPr/>
          <a:lstStyle/>
          <a:p>
            <a:r>
              <a:rPr lang="en-US" dirty="0"/>
              <a:t>The syllabus is in printable electronic format.</a:t>
            </a:r>
          </a:p>
          <a:p>
            <a:r>
              <a:rPr lang="en-US" dirty="0"/>
              <a:t>See “Start Here” in the D2L section for this course. </a:t>
            </a:r>
          </a:p>
          <a:p>
            <a:r>
              <a:rPr lang="en-US" dirty="0"/>
              <a:t>That is where to look for specific class policies.</a:t>
            </a:r>
          </a:p>
        </p:txBody>
      </p:sp>
    </p:spTree>
    <p:extLst>
      <p:ext uri="{BB962C8B-B14F-4D97-AF65-F5344CB8AC3E}">
        <p14:creationId xmlns:p14="http://schemas.microsoft.com/office/powerpoint/2010/main" val="74745796"/>
      </p:ext>
    </p:extLst>
  </p:cSld>
  <p:clrMapOvr>
    <a:masterClrMapping/>
  </p:clrMapOvr>
  <p:transition advTm="250412">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F1BB5-E523-1D44-F0A0-5F63EC59604F}"/>
              </a:ext>
            </a:extLst>
          </p:cNvPr>
          <p:cNvSpPr>
            <a:spLocks noGrp="1"/>
          </p:cNvSpPr>
          <p:nvPr>
            <p:ph type="title"/>
          </p:nvPr>
        </p:nvSpPr>
        <p:spPr/>
        <p:txBody>
          <a:bodyPr/>
          <a:lstStyle/>
          <a:p>
            <a:r>
              <a:rPr lang="en-US" dirty="0"/>
              <a:t>Textbook</a:t>
            </a:r>
          </a:p>
        </p:txBody>
      </p:sp>
      <p:sp>
        <p:nvSpPr>
          <p:cNvPr id="3" name="Content Placeholder 2">
            <a:extLst>
              <a:ext uri="{FF2B5EF4-FFF2-40B4-BE49-F238E27FC236}">
                <a16:creationId xmlns:a16="http://schemas.microsoft.com/office/drawing/2014/main" id="{E4B8F168-EAB2-877A-9B9B-EE7CAE6F1C7F}"/>
              </a:ext>
            </a:extLst>
          </p:cNvPr>
          <p:cNvSpPr>
            <a:spLocks noGrp="1"/>
          </p:cNvSpPr>
          <p:nvPr>
            <p:ph idx="1"/>
          </p:nvPr>
        </p:nvSpPr>
        <p:spPr/>
        <p:txBody>
          <a:bodyPr/>
          <a:lstStyle/>
          <a:p>
            <a:r>
              <a:rPr lang="en-US" sz="2800" i="1" dirty="0"/>
              <a:t>Computing Concepts for Information Technology</a:t>
            </a:r>
          </a:p>
          <a:p>
            <a:r>
              <a:rPr lang="en-US" sz="2800" dirty="0"/>
              <a:t>This book is free in PDF form; it’s</a:t>
            </a:r>
            <a:br>
              <a:rPr lang="en-US" sz="2800" dirty="0"/>
            </a:br>
            <a:r>
              <a:rPr lang="en-US" sz="2800" dirty="0"/>
              <a:t>in D2L. </a:t>
            </a:r>
          </a:p>
          <a:p>
            <a:pPr>
              <a:spcBef>
                <a:spcPts val="300"/>
              </a:spcBef>
            </a:pPr>
            <a:r>
              <a:rPr lang="en-US" sz="2800" dirty="0"/>
              <a:t>If you’d prefer a different format,</a:t>
            </a:r>
          </a:p>
          <a:p>
            <a:pPr lvl="1">
              <a:spcBef>
                <a:spcPts val="300"/>
              </a:spcBef>
            </a:pPr>
            <a:r>
              <a:rPr lang="en-US" sz="2600" dirty="0"/>
              <a:t>You can buy a print or Kindle copy </a:t>
            </a:r>
            <a:br>
              <a:rPr lang="en-US" sz="2600" dirty="0"/>
            </a:br>
            <a:r>
              <a:rPr lang="en-US" sz="2600" dirty="0"/>
              <a:t>from Amazon.</a:t>
            </a:r>
          </a:p>
          <a:p>
            <a:pPr lvl="1">
              <a:spcBef>
                <a:spcPts val="300"/>
              </a:spcBef>
            </a:pPr>
            <a:r>
              <a:rPr lang="en-US" sz="2600" dirty="0"/>
              <a:t>You can buy an </a:t>
            </a:r>
            <a:r>
              <a:rPr lang="en-US" sz="2600" dirty="0" err="1"/>
              <a:t>ePub</a:t>
            </a:r>
            <a:r>
              <a:rPr lang="en-US" sz="2600" dirty="0"/>
              <a:t> from Google Play or Apple.</a:t>
            </a:r>
          </a:p>
          <a:p>
            <a:pPr lvl="1">
              <a:spcBef>
                <a:spcPts val="300"/>
              </a:spcBef>
            </a:pPr>
            <a:r>
              <a:rPr lang="en-US" sz="2600" dirty="0"/>
              <a:t>Search “</a:t>
            </a:r>
            <a:r>
              <a:rPr lang="en-US" sz="2600" i="1" dirty="0"/>
              <a:t>computing concepts bob brown</a:t>
            </a:r>
            <a:r>
              <a:rPr lang="en-US" sz="2600" dirty="0"/>
              <a:t>”</a:t>
            </a:r>
          </a:p>
          <a:p>
            <a:r>
              <a:rPr lang="en-US" sz="2800" b="1" dirty="0"/>
              <a:t>You do not have to buy these.</a:t>
            </a:r>
          </a:p>
          <a:p>
            <a:r>
              <a:rPr lang="en-US" sz="2800" dirty="0"/>
              <a:t>Please read the </a:t>
            </a:r>
            <a:r>
              <a:rPr lang="en-US" sz="2800" i="1" dirty="0"/>
              <a:t>Foreword</a:t>
            </a:r>
            <a:r>
              <a:rPr lang="en-US" sz="2800" dirty="0"/>
              <a:t> and </a:t>
            </a:r>
            <a:r>
              <a:rPr lang="en-US" sz="2800" i="1" dirty="0"/>
              <a:t>Preface</a:t>
            </a:r>
            <a:r>
              <a:rPr lang="en-US" sz="2800" dirty="0"/>
              <a:t>, too.</a:t>
            </a:r>
          </a:p>
          <a:p>
            <a:endParaRPr lang="en-US" dirty="0"/>
          </a:p>
        </p:txBody>
      </p:sp>
      <p:pic>
        <p:nvPicPr>
          <p:cNvPr id="6" name="Picture 5" descr="A photo of the textbook in hardback, propped against a wood shelf. ">
            <a:extLst>
              <a:ext uri="{FF2B5EF4-FFF2-40B4-BE49-F238E27FC236}">
                <a16:creationId xmlns:a16="http://schemas.microsoft.com/office/drawing/2014/main" id="{BEBEFAAF-B87B-99C4-49FB-FCFB4E92B8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0" y="2209800"/>
            <a:ext cx="1668235" cy="2123209"/>
          </a:xfrm>
          <a:prstGeom prst="rect">
            <a:avLst/>
          </a:prstGeom>
        </p:spPr>
      </p:pic>
    </p:spTree>
    <p:custDataLst>
      <p:tags r:id="rId1"/>
    </p:custDataLst>
    <p:extLst>
      <p:ext uri="{BB962C8B-B14F-4D97-AF65-F5344CB8AC3E}">
        <p14:creationId xmlns:p14="http://schemas.microsoft.com/office/powerpoint/2010/main" val="2994318826"/>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E05EE-947B-095B-50A3-F1779DF6245B}"/>
              </a:ext>
            </a:extLst>
          </p:cNvPr>
          <p:cNvSpPr>
            <a:spLocks noGrp="1"/>
          </p:cNvSpPr>
          <p:nvPr>
            <p:ph type="title"/>
          </p:nvPr>
        </p:nvSpPr>
        <p:spPr/>
        <p:txBody>
          <a:bodyPr>
            <a:normAutofit fontScale="90000"/>
          </a:bodyPr>
          <a:lstStyle/>
          <a:p>
            <a:r>
              <a:rPr lang="en-US" dirty="0"/>
              <a:t>Textbook, Slides, and Lectures</a:t>
            </a:r>
          </a:p>
        </p:txBody>
      </p:sp>
      <p:sp>
        <p:nvSpPr>
          <p:cNvPr id="3" name="Content Placeholder 2">
            <a:extLst>
              <a:ext uri="{FF2B5EF4-FFF2-40B4-BE49-F238E27FC236}">
                <a16:creationId xmlns:a16="http://schemas.microsoft.com/office/drawing/2014/main" id="{46551C7F-2E90-5E2F-6E2E-E1D026AEA95C}"/>
              </a:ext>
            </a:extLst>
          </p:cNvPr>
          <p:cNvSpPr>
            <a:spLocks noGrp="1"/>
          </p:cNvSpPr>
          <p:nvPr>
            <p:ph idx="1"/>
          </p:nvPr>
        </p:nvSpPr>
        <p:spPr>
          <a:xfrm>
            <a:off x="228600" y="1600200"/>
            <a:ext cx="8763000" cy="4525963"/>
          </a:xfrm>
        </p:spPr>
        <p:txBody>
          <a:bodyPr/>
          <a:lstStyle/>
          <a:p>
            <a:pPr>
              <a:spcBef>
                <a:spcPts val="600"/>
              </a:spcBef>
            </a:pPr>
            <a:r>
              <a:rPr lang="en-US" dirty="0"/>
              <a:t>The textbook contains material not in the slides.</a:t>
            </a:r>
          </a:p>
          <a:p>
            <a:pPr>
              <a:spcBef>
                <a:spcPts val="600"/>
              </a:spcBef>
            </a:pPr>
            <a:r>
              <a:rPr lang="en-US" dirty="0"/>
              <a:t>The slides contain material not in the textbook!</a:t>
            </a:r>
          </a:p>
          <a:p>
            <a:pPr>
              <a:spcBef>
                <a:spcPts val="600"/>
              </a:spcBef>
            </a:pPr>
            <a:r>
              <a:rPr lang="en-US" dirty="0"/>
              <a:t>The lectures explain the slides, but also add material that may not be in the slides.</a:t>
            </a:r>
          </a:p>
          <a:p>
            <a:pPr>
              <a:spcBef>
                <a:spcPts val="600"/>
              </a:spcBef>
            </a:pPr>
            <a:r>
              <a:rPr lang="en-US" dirty="0"/>
              <a:t>You need all three!  </a:t>
            </a:r>
          </a:p>
          <a:p>
            <a:pPr lvl="1">
              <a:spcBef>
                <a:spcPts val="600"/>
              </a:spcBef>
            </a:pPr>
            <a:r>
              <a:rPr lang="en-US" dirty="0"/>
              <a:t>Do the reading</a:t>
            </a:r>
          </a:p>
          <a:p>
            <a:pPr lvl="1">
              <a:spcBef>
                <a:spcPts val="600"/>
              </a:spcBef>
            </a:pPr>
            <a:r>
              <a:rPr lang="en-US" dirty="0"/>
              <a:t>Listen to the lectures</a:t>
            </a:r>
          </a:p>
          <a:p>
            <a:pPr lvl="1">
              <a:spcBef>
                <a:spcPts val="600"/>
              </a:spcBef>
            </a:pPr>
            <a:r>
              <a:rPr lang="en-US" dirty="0"/>
              <a:t>Make notes on the slides and use them to study.</a:t>
            </a:r>
          </a:p>
        </p:txBody>
      </p:sp>
    </p:spTree>
    <p:extLst>
      <p:ext uri="{BB962C8B-B14F-4D97-AF65-F5344CB8AC3E}">
        <p14:creationId xmlns:p14="http://schemas.microsoft.com/office/powerpoint/2010/main" val="2970525783"/>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578785" y="1676400"/>
            <a:ext cx="8031815" cy="4599288"/>
          </a:xfrm>
          <a:prstGeom prst="rect">
            <a:avLst/>
          </a:prstGeom>
          <a:noFill/>
          <a:ln w="9525">
            <a:noFill/>
            <a:miter lim="800000"/>
            <a:headEnd/>
            <a:tailEnd/>
          </a:ln>
        </p:spPr>
        <p:txBody>
          <a:bodyPr lIns="89523" tIns="44762" rIns="89523" bIns="44762"/>
          <a:lstStyle/>
          <a:p>
            <a:pPr marL="336102" indent="-336102" defTabSz="895623">
              <a:spcBef>
                <a:spcPct val="20000"/>
              </a:spcBef>
              <a:buFontTx/>
              <a:buChar char="•"/>
            </a:pPr>
            <a:r>
              <a:rPr lang="en-US" sz="3000" b="1" dirty="0"/>
              <a:t>Critical thinking:</a:t>
            </a:r>
            <a:r>
              <a:rPr lang="en-US" sz="3000" dirty="0"/>
              <a:t>  The ability to analyze a situation, impose order on it, and extract facts and probabilities.</a:t>
            </a:r>
          </a:p>
          <a:p>
            <a:pPr marL="336102" indent="-336102" defTabSz="895623">
              <a:spcBef>
                <a:spcPct val="20000"/>
              </a:spcBef>
              <a:buFontTx/>
              <a:buChar char="•"/>
            </a:pPr>
            <a:r>
              <a:rPr lang="en-US" sz="3000" b="1" dirty="0"/>
              <a:t>Writing:</a:t>
            </a:r>
            <a:r>
              <a:rPr lang="en-US" sz="3000" dirty="0"/>
              <a:t> organization, spelling and grammar, proper use of others’ work.</a:t>
            </a:r>
          </a:p>
          <a:p>
            <a:pPr marL="336102" indent="-336102" defTabSz="895623">
              <a:spcBef>
                <a:spcPct val="20000"/>
              </a:spcBef>
              <a:buFontTx/>
              <a:buChar char="•"/>
            </a:pPr>
            <a:r>
              <a:rPr lang="en-US" sz="3000" b="1" dirty="0"/>
              <a:t>Work outside class:</a:t>
            </a:r>
            <a:r>
              <a:rPr lang="en-US" sz="3000" dirty="0"/>
              <a:t> Two outside hours for each class hour.  For this class, that’s about 7-1/2 hours per week, 2-1/2 in class and 5 outside, about one full day per week.</a:t>
            </a:r>
          </a:p>
        </p:txBody>
      </p:sp>
      <p:sp>
        <p:nvSpPr>
          <p:cNvPr id="2" name="Title 1"/>
          <p:cNvSpPr>
            <a:spLocks noGrp="1"/>
          </p:cNvSpPr>
          <p:nvPr>
            <p:ph type="title"/>
          </p:nvPr>
        </p:nvSpPr>
        <p:spPr/>
        <p:txBody>
          <a:bodyPr>
            <a:noAutofit/>
          </a:bodyPr>
          <a:lstStyle/>
          <a:p>
            <a:r>
              <a:rPr lang="en-US" sz="3600" dirty="0"/>
              <a:t>Expectations of </a:t>
            </a:r>
            <a:br>
              <a:rPr lang="en-US" sz="3600" dirty="0"/>
            </a:br>
            <a:r>
              <a:rPr lang="en-US" sz="3600" dirty="0"/>
              <a:t>University Students</a:t>
            </a:r>
          </a:p>
        </p:txBody>
      </p:sp>
    </p:spTree>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fade">
                                      <p:cBhvr>
                                        <p:cTn id="7" dur="500"/>
                                        <p:tgtEl>
                                          <p:spTgt spid="51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fade">
                                      <p:cBhvr>
                                        <p:cTn id="12"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 Student Rating</a:t>
            </a:r>
          </a:p>
        </p:txBody>
      </p:sp>
      <p:pic>
        <p:nvPicPr>
          <p:cNvPr id="1027" name="Picture 3" descr="A screen shot from a professor-rating web site.  The student has rated the professor as &quot;poor.&quot;  The student also reports a grade of D minus, and in textbook use, has written &quot;barely cracked it open.&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040" y="1540936"/>
            <a:ext cx="8410471" cy="3138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ular Callout 5">
            <a:extLst>
              <a:ext uri="{C183D7F6-B498-43B3-948B-1728B52AA6E4}">
                <adec:decorative xmlns:adec="http://schemas.microsoft.com/office/drawing/2017/decorative" val="1"/>
              </a:ext>
            </a:extLst>
          </p:cNvPr>
          <p:cNvSpPr/>
          <p:nvPr/>
        </p:nvSpPr>
        <p:spPr bwMode="auto">
          <a:xfrm>
            <a:off x="5690026" y="2209800"/>
            <a:ext cx="3183318" cy="1369299"/>
          </a:xfrm>
          <a:prstGeom prst="wedgeRectCallout">
            <a:avLst>
              <a:gd name="adj1" fmla="val -108333"/>
              <a:gd name="adj2" fmla="val 35083"/>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111904" tIns="55952" rIns="111904" bIns="55952" numCol="1" rtlCol="0" anchor="t" anchorCtr="0" compatLnSpc="1">
            <a:prstTxWarp prst="textNoShape">
              <a:avLst/>
            </a:prstTxWarp>
          </a:bodyPr>
          <a:lstStyle/>
          <a:p>
            <a:pPr defTabSz="1119043"/>
            <a:r>
              <a:rPr lang="en-US" sz="2000" b="1" i="1" dirty="0">
                <a:latin typeface="Times New Roman"/>
                <a:cs typeface="Times New Roman"/>
              </a:rPr>
              <a:t>Textbook use:</a:t>
            </a:r>
            <a:br>
              <a:rPr lang="en-US" sz="2000" b="1" i="1" dirty="0">
                <a:cs typeface="Times New Roman"/>
              </a:rPr>
            </a:br>
            <a:r>
              <a:rPr lang="en-US" sz="2000" b="1" i="1" dirty="0">
                <a:latin typeface="Times New Roman"/>
                <a:cs typeface="Times New Roman"/>
              </a:rPr>
              <a:t>Barely cracked it open.</a:t>
            </a:r>
            <a:endParaRPr lang="en-US" sz="2000" b="1" dirty="0">
              <a:latin typeface="Times New Roman"/>
              <a:cs typeface="Times New Roman"/>
            </a:endParaRPr>
          </a:p>
          <a:p>
            <a:pPr defTabSz="1119043"/>
            <a:r>
              <a:rPr lang="en-US" sz="2000" b="1" i="1" dirty="0">
                <a:latin typeface="Times New Roman"/>
                <a:cs typeface="Times New Roman"/>
              </a:rPr>
              <a:t>Grade received: D</a:t>
            </a:r>
            <a:r>
              <a:rPr lang="en-US" b="1" dirty="0">
                <a:latin typeface="Minion Pro" panose="02040503050306020203" pitchFamily="18" charset="0"/>
                <a:cs typeface="Times New Roman"/>
              </a:rPr>
              <a:t>−</a:t>
            </a:r>
            <a:endParaRPr lang="en-US" dirty="0">
              <a:cs typeface="Times New Roman"/>
            </a:endParaRPr>
          </a:p>
        </p:txBody>
      </p:sp>
      <p:sp>
        <p:nvSpPr>
          <p:cNvPr id="2" name="TextBox 1"/>
          <p:cNvSpPr txBox="1"/>
          <p:nvPr/>
        </p:nvSpPr>
        <p:spPr>
          <a:xfrm>
            <a:off x="433565" y="4876800"/>
            <a:ext cx="8410471" cy="1097882"/>
          </a:xfrm>
          <a:prstGeom prst="rect">
            <a:avLst/>
          </a:prstGeom>
          <a:noFill/>
        </p:spPr>
        <p:txBody>
          <a:bodyPr wrap="square" lIns="111904" tIns="55952" rIns="111904" bIns="55952" rtlCol="0">
            <a:spAutoFit/>
          </a:bodyPr>
          <a:lstStyle/>
          <a:p>
            <a:r>
              <a:rPr lang="en-US" sz="3200" dirty="0"/>
              <a:t>Moral:  You are going to have to study to earn a satisfactory grade.</a:t>
            </a:r>
          </a:p>
        </p:txBody>
      </p:sp>
    </p:spTree>
    <p:extLst>
      <p:ext uri="{BB962C8B-B14F-4D97-AF65-F5344CB8AC3E}">
        <p14:creationId xmlns:p14="http://schemas.microsoft.com/office/powerpoint/2010/main" val="429313949"/>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How To Succeed in this Class</a:t>
            </a:r>
          </a:p>
        </p:txBody>
      </p:sp>
      <p:sp>
        <p:nvSpPr>
          <p:cNvPr id="10243" name="Rectangle 3"/>
          <p:cNvSpPr>
            <a:spLocks noGrp="1" noChangeArrowheads="1"/>
          </p:cNvSpPr>
          <p:nvPr>
            <p:ph idx="1"/>
          </p:nvPr>
        </p:nvSpPr>
        <p:spPr>
          <a:xfrm>
            <a:off x="424040" y="1553562"/>
            <a:ext cx="8295919" cy="4545333"/>
          </a:xfrm>
        </p:spPr>
        <p:txBody>
          <a:bodyPr>
            <a:normAutofit fontScale="92500" lnSpcReduction="10000"/>
          </a:bodyPr>
          <a:lstStyle/>
          <a:p>
            <a:pPr>
              <a:spcBef>
                <a:spcPts val="367"/>
              </a:spcBef>
            </a:pPr>
            <a:r>
              <a:rPr lang="en-US" dirty="0"/>
              <a:t>Read the syllabus</a:t>
            </a:r>
          </a:p>
          <a:p>
            <a:pPr>
              <a:spcBef>
                <a:spcPts val="367"/>
              </a:spcBef>
            </a:pPr>
            <a:r>
              <a:rPr lang="en-US" dirty="0"/>
              <a:t>Read the textbook</a:t>
            </a:r>
            <a:br>
              <a:rPr lang="en-US" dirty="0"/>
            </a:br>
            <a:r>
              <a:rPr lang="en-US" dirty="0"/>
              <a:t>An effective reading technique: SQ3R</a:t>
            </a:r>
            <a:br>
              <a:rPr lang="en-US" dirty="0"/>
            </a:br>
            <a:r>
              <a:rPr lang="en-US" i="1" dirty="0"/>
              <a:t>Survey • Question • Read • Recite • Review</a:t>
            </a:r>
          </a:p>
          <a:p>
            <a:pPr>
              <a:spcBef>
                <a:spcPts val="367"/>
              </a:spcBef>
            </a:pPr>
            <a:r>
              <a:rPr lang="en-US" dirty="0"/>
              <a:t>Come to class and</a:t>
            </a:r>
            <a:br>
              <a:rPr lang="en-US" dirty="0"/>
            </a:br>
            <a:r>
              <a:rPr lang="en-US" i="1" dirty="0"/>
              <a:t>pay attention!</a:t>
            </a:r>
          </a:p>
          <a:p>
            <a:pPr>
              <a:spcBef>
                <a:spcPts val="367"/>
              </a:spcBef>
            </a:pPr>
            <a:r>
              <a:rPr lang="en-US" dirty="0"/>
              <a:t>Take notes (the pen is </a:t>
            </a:r>
            <a:br>
              <a:rPr lang="en-US" dirty="0"/>
            </a:br>
            <a:r>
              <a:rPr lang="en-US" dirty="0"/>
              <a:t>mightier than the laptop)</a:t>
            </a:r>
          </a:p>
          <a:p>
            <a:pPr>
              <a:spcBef>
                <a:spcPts val="367"/>
              </a:spcBef>
            </a:pPr>
            <a:r>
              <a:rPr lang="en-US" dirty="0"/>
              <a:t>Do the homework</a:t>
            </a:r>
          </a:p>
          <a:p>
            <a:pPr>
              <a:spcBef>
                <a:spcPts val="367"/>
              </a:spcBef>
            </a:pPr>
            <a:r>
              <a:rPr lang="en-US" dirty="0"/>
              <a:t>Allow enough time</a:t>
            </a:r>
          </a:p>
        </p:txBody>
      </p:sp>
      <p:pic>
        <p:nvPicPr>
          <p:cNvPr id="1026" name="Picture 2" descr="A diagram to illustrate the S Q 3 R technique with each category having an arrow pointing to the next one: Survey, question. read, recite, revie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352800"/>
            <a:ext cx="3084502" cy="282025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243">
                                            <p:txEl>
                                              <p:pRg st="2" end="2"/>
                                            </p:txEl>
                                          </p:spTgt>
                                        </p:tgtEl>
                                        <p:attrNameLst>
                                          <p:attrName>style.visibility</p:attrName>
                                        </p:attrNameLst>
                                      </p:cBhvr>
                                      <p:to>
                                        <p:strVal val="visible"/>
                                      </p:to>
                                    </p:set>
                                    <p:animEffect transition="in" filter="fade">
                                      <p:cBhvr>
                                        <p:cTn id="16" dur="500"/>
                                        <p:tgtEl>
                                          <p:spTgt spid="1024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43">
                                            <p:txEl>
                                              <p:pRg st="3" end="3"/>
                                            </p:txEl>
                                          </p:spTgt>
                                        </p:tgtEl>
                                        <p:attrNameLst>
                                          <p:attrName>style.visibility</p:attrName>
                                        </p:attrNameLst>
                                      </p:cBhvr>
                                      <p:to>
                                        <p:strVal val="visible"/>
                                      </p:to>
                                    </p:set>
                                    <p:animEffect transition="in" filter="fade">
                                      <p:cBhvr>
                                        <p:cTn id="21" dur="500"/>
                                        <p:tgtEl>
                                          <p:spTgt spid="1024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243">
                                            <p:txEl>
                                              <p:pRg st="4" end="4"/>
                                            </p:txEl>
                                          </p:spTgt>
                                        </p:tgtEl>
                                        <p:attrNameLst>
                                          <p:attrName>style.visibility</p:attrName>
                                        </p:attrNameLst>
                                      </p:cBhvr>
                                      <p:to>
                                        <p:strVal val="visible"/>
                                      </p:to>
                                    </p:set>
                                    <p:animEffect transition="in" filter="fade">
                                      <p:cBhvr>
                                        <p:cTn id="26" dur="500"/>
                                        <p:tgtEl>
                                          <p:spTgt spid="1024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Effect transition="in" filter="fade">
                                      <p:cBhvr>
                                        <p:cTn id="31"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124656"/>
            <a:ext cx="8229601" cy="1292981"/>
          </a:xfrm>
        </p:spPr>
        <p:txBody>
          <a:bodyPr>
            <a:normAutofit/>
          </a:bodyPr>
          <a:lstStyle/>
          <a:p>
            <a:r>
              <a:rPr lang="en-US" dirty="0"/>
              <a:t>Keeping Track of Due Dates</a:t>
            </a:r>
          </a:p>
        </p:txBody>
      </p:sp>
      <p:sp>
        <p:nvSpPr>
          <p:cNvPr id="5" name="Right Arrow 4" descr="A right-pointing arrow from the paper syllabus to a smart phone."/>
          <p:cNvSpPr/>
          <p:nvPr/>
        </p:nvSpPr>
        <p:spPr bwMode="auto">
          <a:xfrm>
            <a:off x="4095468" y="3110613"/>
            <a:ext cx="1832819" cy="1084175"/>
          </a:xfrm>
          <a:prstGeom prst="rightArrow">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111904" tIns="55952" rIns="111904" bIns="55952" numCol="1" rtlCol="0" anchor="t" anchorCtr="0" compatLnSpc="1">
            <a:prstTxWarp prst="textNoShape">
              <a:avLst/>
            </a:prstTxWarp>
          </a:bodyPr>
          <a:lstStyle/>
          <a:p>
            <a:pPr defTabSz="1119043"/>
            <a:endParaRPr lang="en-US" dirty="0"/>
          </a:p>
        </p:txBody>
      </p:sp>
      <p:grpSp>
        <p:nvGrpSpPr>
          <p:cNvPr id="3" name="Group 2" descr="A smartphone with the calendar app open.">
            <a:extLst>
              <a:ext uri="{FF2B5EF4-FFF2-40B4-BE49-F238E27FC236}">
                <a16:creationId xmlns:a16="http://schemas.microsoft.com/office/drawing/2014/main" id="{56809232-20AB-69A6-3C98-8D01C6B9620D}"/>
              </a:ext>
            </a:extLst>
          </p:cNvPr>
          <p:cNvGrpSpPr/>
          <p:nvPr/>
        </p:nvGrpSpPr>
        <p:grpSpPr>
          <a:xfrm>
            <a:off x="6113079" y="1653528"/>
            <a:ext cx="2604533" cy="4779275"/>
            <a:chOff x="6113079" y="1653528"/>
            <a:chExt cx="2604533" cy="4779275"/>
          </a:xfrm>
        </p:grpSpPr>
        <p:sp>
          <p:nvSpPr>
            <p:cNvPr id="10" name="TextBox 9"/>
            <p:cNvSpPr txBox="1"/>
            <p:nvPr/>
          </p:nvSpPr>
          <p:spPr>
            <a:xfrm>
              <a:off x="6113079" y="1653528"/>
              <a:ext cx="2604533" cy="389996"/>
            </a:xfrm>
            <a:prstGeom prst="rect">
              <a:avLst/>
            </a:prstGeom>
            <a:noFill/>
          </p:spPr>
          <p:txBody>
            <a:bodyPr wrap="square" lIns="111904" tIns="55952" rIns="111904" bIns="55952" rtlCol="0">
              <a:spAutoFit/>
            </a:bodyPr>
            <a:lstStyle/>
            <a:p>
              <a:pPr algn="ctr"/>
              <a:r>
                <a:rPr lang="en-US" b="1" dirty="0"/>
                <a:t>Your Gear</a:t>
              </a:r>
            </a:p>
          </p:txBody>
        </p:sp>
        <p:pic>
          <p:nvPicPr>
            <p:cNvPr id="7" name="Picture 6" descr="A smart phone showing a calendar app.">
              <a:extLst>
                <a:ext uri="{FF2B5EF4-FFF2-40B4-BE49-F238E27FC236}">
                  <a16:creationId xmlns:a16="http://schemas.microsoft.com/office/drawing/2014/main" id="{A9F44713-177D-BF4A-BD4A-FEBAD716D9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2677" y="1956773"/>
              <a:ext cx="2425338" cy="4476030"/>
            </a:xfrm>
            <a:prstGeom prst="rect">
              <a:avLst/>
            </a:prstGeom>
          </p:spPr>
        </p:pic>
      </p:grpSp>
      <p:grpSp>
        <p:nvGrpSpPr>
          <p:cNvPr id="9" name="Group 8" descr="Picture of a course schedule printed on a paper syllabus page,">
            <a:extLst>
              <a:ext uri="{FF2B5EF4-FFF2-40B4-BE49-F238E27FC236}">
                <a16:creationId xmlns:a16="http://schemas.microsoft.com/office/drawing/2014/main" id="{70D116FE-E67D-7924-8691-94ECA129407E}"/>
              </a:ext>
            </a:extLst>
          </p:cNvPr>
          <p:cNvGrpSpPr/>
          <p:nvPr/>
        </p:nvGrpSpPr>
        <p:grpSpPr>
          <a:xfrm>
            <a:off x="377182" y="1568889"/>
            <a:ext cx="3792200" cy="4405105"/>
            <a:chOff x="377182" y="1568889"/>
            <a:chExt cx="3792200" cy="4405105"/>
          </a:xfrm>
        </p:grpSpPr>
        <p:sp>
          <p:nvSpPr>
            <p:cNvPr id="6" name="TextBox 5"/>
            <p:cNvSpPr txBox="1"/>
            <p:nvPr/>
          </p:nvSpPr>
          <p:spPr>
            <a:xfrm>
              <a:off x="377182" y="1568889"/>
              <a:ext cx="3792200" cy="389996"/>
            </a:xfrm>
            <a:prstGeom prst="rect">
              <a:avLst/>
            </a:prstGeom>
            <a:noFill/>
          </p:spPr>
          <p:txBody>
            <a:bodyPr wrap="square" lIns="111904" tIns="55952" rIns="111904" bIns="55952" rtlCol="0">
              <a:spAutoFit/>
            </a:bodyPr>
            <a:lstStyle/>
            <a:p>
              <a:pPr algn="ctr"/>
              <a:r>
                <a:rPr lang="en-US" b="1" dirty="0"/>
                <a:t>Course Syllabus</a:t>
              </a:r>
            </a:p>
          </p:txBody>
        </p:sp>
        <p:pic>
          <p:nvPicPr>
            <p:cNvPr id="8" name="Picture 7" descr="A picture of a printed course schedule">
              <a:extLst>
                <a:ext uri="{FF2B5EF4-FFF2-40B4-BE49-F238E27FC236}">
                  <a16:creationId xmlns:a16="http://schemas.microsoft.com/office/drawing/2014/main" id="{74D9F932-0988-CA6B-BDCD-DF14E8E3DED2}"/>
                </a:ext>
              </a:extLst>
            </p:cNvPr>
            <p:cNvPicPr>
              <a:picLocks noChangeAspect="1"/>
            </p:cNvPicPr>
            <p:nvPr/>
          </p:nvPicPr>
          <p:blipFill>
            <a:blip r:embed="rId4"/>
            <a:stretch>
              <a:fillRect/>
            </a:stretch>
          </p:blipFill>
          <p:spPr>
            <a:xfrm>
              <a:off x="734810" y="1933165"/>
              <a:ext cx="3069703" cy="4040829"/>
            </a:xfrm>
            <a:prstGeom prst="rect">
              <a:avLst/>
            </a:prstGeom>
          </p:spPr>
        </p:pic>
      </p:grpSp>
    </p:spTree>
    <p:extLst>
      <p:ext uri="{BB962C8B-B14F-4D97-AF65-F5344CB8AC3E}">
        <p14:creationId xmlns:p14="http://schemas.microsoft.com/office/powerpoint/2010/main" val="251089141"/>
      </p:ext>
    </p:extLst>
  </p:cSld>
  <p:clrMapOvr>
    <a:masterClrMapping/>
  </p:clrMapOvr>
  <p:transition advTm="250412">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Objectives</a:t>
            </a:r>
          </a:p>
        </p:txBody>
      </p:sp>
      <p:sp>
        <p:nvSpPr>
          <p:cNvPr id="13315" name="Rectangle 3"/>
          <p:cNvSpPr>
            <a:spLocks noGrp="1" noChangeArrowheads="1"/>
          </p:cNvSpPr>
          <p:nvPr>
            <p:ph idx="1"/>
          </p:nvPr>
        </p:nvSpPr>
        <p:spPr>
          <a:xfrm>
            <a:off x="675248" y="1642868"/>
            <a:ext cx="8011551" cy="4697898"/>
          </a:xfrm>
        </p:spPr>
        <p:txBody>
          <a:bodyPr>
            <a:normAutofit/>
          </a:bodyPr>
          <a:lstStyle/>
          <a:p>
            <a:pPr>
              <a:spcBef>
                <a:spcPts val="300"/>
              </a:spcBef>
            </a:pPr>
            <a:r>
              <a:rPr lang="en-US" dirty="0"/>
              <a:t>Develop mental models for computing.</a:t>
            </a:r>
          </a:p>
          <a:p>
            <a:pPr>
              <a:spcBef>
                <a:spcPts val="300"/>
              </a:spcBef>
            </a:pPr>
            <a:r>
              <a:rPr lang="en-US" dirty="0"/>
              <a:t>Recognize and use computer terminology.</a:t>
            </a:r>
          </a:p>
          <a:p>
            <a:pPr>
              <a:spcBef>
                <a:spcPts val="300"/>
              </a:spcBef>
            </a:pPr>
            <a:r>
              <a:rPr lang="en-US" dirty="0"/>
              <a:t>Manipulate binary numbers.</a:t>
            </a:r>
          </a:p>
          <a:p>
            <a:pPr>
              <a:spcBef>
                <a:spcPts val="300"/>
              </a:spcBef>
            </a:pPr>
            <a:r>
              <a:rPr lang="en-US" dirty="0"/>
              <a:t>Describe the characteristics of digital logic.</a:t>
            </a:r>
          </a:p>
          <a:p>
            <a:pPr>
              <a:spcBef>
                <a:spcPts val="300"/>
              </a:spcBef>
            </a:pPr>
            <a:r>
              <a:rPr lang="en-US" dirty="0"/>
              <a:t>Describe the von Neumann architecture.</a:t>
            </a:r>
          </a:p>
          <a:p>
            <a:pPr>
              <a:spcBef>
                <a:spcPts val="300"/>
              </a:spcBef>
            </a:pPr>
            <a:r>
              <a:rPr lang="en-US" dirty="0"/>
              <a:t>Evaluate hardware and software systems.</a:t>
            </a:r>
          </a:p>
          <a:p>
            <a:pPr>
              <a:spcBef>
                <a:spcPts val="300"/>
              </a:spcBef>
            </a:pPr>
            <a:r>
              <a:rPr lang="en-US" dirty="0"/>
              <a:t>Describe the functions of an operating system.</a:t>
            </a:r>
          </a:p>
          <a:p>
            <a:pPr>
              <a:spcBef>
                <a:spcPts val="300"/>
              </a:spcBef>
              <a:buFontTx/>
              <a:buNone/>
            </a:pPr>
            <a:r>
              <a:rPr lang="en-US" i="1" dirty="0"/>
              <a:t>Detailed objectives are in the syllabus.</a:t>
            </a:r>
          </a:p>
          <a:p>
            <a:endParaRPr lang="en-US" dirty="0"/>
          </a:p>
        </p:txBody>
      </p:sp>
    </p:spTree>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animEffect transition="in" filter="fade">
                                      <p:cBhvr>
                                        <p:cTn id="7" dur="500"/>
                                        <p:tgtEl>
                                          <p:spTgt spid="133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5">
                                            <p:txEl>
                                              <p:pRg st="2" end="2"/>
                                            </p:txEl>
                                          </p:spTgt>
                                        </p:tgtEl>
                                        <p:attrNameLst>
                                          <p:attrName>style.visibility</p:attrName>
                                        </p:attrNameLst>
                                      </p:cBhvr>
                                      <p:to>
                                        <p:strVal val="visible"/>
                                      </p:to>
                                    </p:set>
                                    <p:animEffect transition="in" filter="fade">
                                      <p:cBhvr>
                                        <p:cTn id="12" dur="500"/>
                                        <p:tgtEl>
                                          <p:spTgt spid="133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animEffect transition="in" filter="fade">
                                      <p:cBhvr>
                                        <p:cTn id="17" dur="500"/>
                                        <p:tgtEl>
                                          <p:spTgt spid="133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315">
                                            <p:txEl>
                                              <p:pRg st="4" end="4"/>
                                            </p:txEl>
                                          </p:spTgt>
                                        </p:tgtEl>
                                        <p:attrNameLst>
                                          <p:attrName>style.visibility</p:attrName>
                                        </p:attrNameLst>
                                      </p:cBhvr>
                                      <p:to>
                                        <p:strVal val="visible"/>
                                      </p:to>
                                    </p:set>
                                    <p:animEffect transition="in" filter="fade">
                                      <p:cBhvr>
                                        <p:cTn id="22" dur="500"/>
                                        <p:tgtEl>
                                          <p:spTgt spid="1331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315">
                                            <p:txEl>
                                              <p:pRg st="5" end="5"/>
                                            </p:txEl>
                                          </p:spTgt>
                                        </p:tgtEl>
                                        <p:attrNameLst>
                                          <p:attrName>style.visibility</p:attrName>
                                        </p:attrNameLst>
                                      </p:cBhvr>
                                      <p:to>
                                        <p:strVal val="visible"/>
                                      </p:to>
                                    </p:set>
                                    <p:animEffect transition="in" filter="fade">
                                      <p:cBhvr>
                                        <p:cTn id="27" dur="500"/>
                                        <p:tgtEl>
                                          <p:spTgt spid="1331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315">
                                            <p:txEl>
                                              <p:pRg st="6" end="6"/>
                                            </p:txEl>
                                          </p:spTgt>
                                        </p:tgtEl>
                                        <p:attrNameLst>
                                          <p:attrName>style.visibility</p:attrName>
                                        </p:attrNameLst>
                                      </p:cBhvr>
                                      <p:to>
                                        <p:strVal val="visible"/>
                                      </p:to>
                                    </p:set>
                                    <p:animEffect transition="in" filter="fade">
                                      <p:cBhvr>
                                        <p:cTn id="32" dur="500"/>
                                        <p:tgtEl>
                                          <p:spTgt spid="1331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315">
                                            <p:txEl>
                                              <p:pRg st="7" end="7"/>
                                            </p:txEl>
                                          </p:spTgt>
                                        </p:tgtEl>
                                        <p:attrNameLst>
                                          <p:attrName>style.visibility</p:attrName>
                                        </p:attrNameLst>
                                      </p:cBhvr>
                                      <p:to>
                                        <p:strVal val="visible"/>
                                      </p:to>
                                    </p:set>
                                    <p:animEffect transition="in" filter="fade">
                                      <p:cBhvr>
                                        <p:cTn id="37" dur="500"/>
                                        <p:tgtEl>
                                          <p:spTgt spid="133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Goal: Mastery of the Material</a:t>
            </a:r>
          </a:p>
        </p:txBody>
      </p:sp>
      <p:sp>
        <p:nvSpPr>
          <p:cNvPr id="14339" name="Rectangle 3"/>
          <p:cNvSpPr>
            <a:spLocks noGrp="1" noChangeArrowheads="1"/>
          </p:cNvSpPr>
          <p:nvPr>
            <p:ph idx="1"/>
          </p:nvPr>
        </p:nvSpPr>
        <p:spPr/>
        <p:txBody>
          <a:bodyPr>
            <a:normAutofit/>
          </a:bodyPr>
          <a:lstStyle/>
          <a:p>
            <a:r>
              <a:rPr lang="en-US" dirty="0"/>
              <a:t>Your job: master this material.  “Own” it so that you can use it in your profession.</a:t>
            </a:r>
          </a:p>
          <a:p>
            <a:r>
              <a:rPr lang="en-US" dirty="0"/>
              <a:t>The professor’s job: help you to do that.</a:t>
            </a:r>
          </a:p>
          <a:p>
            <a:r>
              <a:rPr lang="en-US" dirty="0"/>
              <a:t>Another job for the professor: measure your mastery.  That means grades.  </a:t>
            </a:r>
            <a:r>
              <a:rPr lang="en-US" i="1" dirty="0"/>
              <a:t>Grades are not the objective</a:t>
            </a:r>
            <a:r>
              <a:rPr lang="en-US" dirty="0"/>
              <a:t> of this class; they are a measure of how well you achieved the objectives!</a:t>
            </a:r>
          </a:p>
          <a:p>
            <a:r>
              <a:rPr lang="en-US" dirty="0"/>
              <a:t>Take care of mastery and the grade will take care of itself.</a:t>
            </a:r>
          </a:p>
        </p:txBody>
      </p:sp>
    </p:spTree>
    <p:custDataLst>
      <p:tags r:id="rId1"/>
    </p:custData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fade">
                                      <p:cBhvr>
                                        <p:cTn id="7" dur="500"/>
                                        <p:tgtEl>
                                          <p:spTgt spid="143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9">
                                            <p:txEl>
                                              <p:pRg st="2" end="2"/>
                                            </p:txEl>
                                          </p:spTgt>
                                        </p:tgtEl>
                                        <p:attrNameLst>
                                          <p:attrName>style.visibility</p:attrName>
                                        </p:attrNameLst>
                                      </p:cBhvr>
                                      <p:to>
                                        <p:strVal val="visible"/>
                                      </p:to>
                                    </p:set>
                                    <p:animEffect transition="in" filter="fade">
                                      <p:cBhvr>
                                        <p:cTn id="12" dur="500"/>
                                        <p:tgtEl>
                                          <p:spTgt spid="143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339">
                                            <p:txEl>
                                              <p:pRg st="3" end="3"/>
                                            </p:txEl>
                                          </p:spTgt>
                                        </p:tgtEl>
                                        <p:attrNameLst>
                                          <p:attrName>style.visibility</p:attrName>
                                        </p:attrNameLst>
                                      </p:cBhvr>
                                      <p:to>
                                        <p:strVal val="visible"/>
                                      </p:to>
                                    </p:set>
                                    <p:animEffect transition="in" filter="fade">
                                      <p:cBhvr>
                                        <p:cTn id="17" dur="500"/>
                                        <p:tgtEl>
                                          <p:spTgt spid="143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When People Submit Homework</a:t>
            </a:r>
          </a:p>
        </p:txBody>
      </p:sp>
      <p:sp>
        <p:nvSpPr>
          <p:cNvPr id="3" name="Content Placeholder 2"/>
          <p:cNvSpPr>
            <a:spLocks noGrp="1"/>
          </p:cNvSpPr>
          <p:nvPr>
            <p:ph idx="1"/>
          </p:nvPr>
        </p:nvSpPr>
        <p:spPr>
          <a:xfrm>
            <a:off x="327576" y="1732175"/>
            <a:ext cx="7773405" cy="4312763"/>
          </a:xfrm>
        </p:spPr>
        <p:txBody>
          <a:bodyPr>
            <a:normAutofit/>
          </a:bodyPr>
          <a:lstStyle/>
          <a:p>
            <a:r>
              <a:rPr lang="en-US" dirty="0"/>
              <a:t>1-2 days before deadline: 5% (These are the people who earn grades of A.)</a:t>
            </a:r>
          </a:p>
          <a:p>
            <a:r>
              <a:rPr lang="en-US" dirty="0"/>
              <a:t>3-24 hours before: 10%</a:t>
            </a:r>
          </a:p>
          <a:p>
            <a:r>
              <a:rPr lang="en-US" dirty="0"/>
              <a:t>1-2 hours: 10%</a:t>
            </a:r>
          </a:p>
          <a:p>
            <a:r>
              <a:rPr lang="en-US" b="1" dirty="0"/>
              <a:t>less than 1 hour: 65%</a:t>
            </a:r>
          </a:p>
          <a:p>
            <a:r>
              <a:rPr lang="en-US" dirty="0"/>
              <a:t>emails in distress after the </a:t>
            </a:r>
            <a:br>
              <a:rPr lang="en-US" dirty="0"/>
            </a:br>
            <a:r>
              <a:rPr lang="en-US" dirty="0"/>
              <a:t>deadline has expired: 10%</a:t>
            </a:r>
            <a:br>
              <a:rPr lang="en-US" dirty="0"/>
            </a:br>
            <a:r>
              <a:rPr lang="en-US" dirty="0"/>
              <a:t>(or nothing at all)</a:t>
            </a:r>
          </a:p>
          <a:p>
            <a:endParaRPr lang="en-US" dirty="0"/>
          </a:p>
        </p:txBody>
      </p:sp>
      <p:sp>
        <p:nvSpPr>
          <p:cNvPr id="5" name="TextBox 4"/>
          <p:cNvSpPr txBox="1"/>
          <p:nvPr/>
        </p:nvSpPr>
        <p:spPr>
          <a:xfrm>
            <a:off x="5867400" y="4362716"/>
            <a:ext cx="3200400" cy="1220992"/>
          </a:xfrm>
          <a:prstGeom prst="rect">
            <a:avLst/>
          </a:prstGeom>
          <a:noFill/>
        </p:spPr>
        <p:txBody>
          <a:bodyPr wrap="square" lIns="111904" tIns="55952" rIns="111904" bIns="55952" rtlCol="0">
            <a:spAutoFit/>
          </a:bodyPr>
          <a:lstStyle/>
          <a:p>
            <a:r>
              <a:rPr lang="en-US" sz="2400" dirty="0"/>
              <a:t>Most unsatisfactory</a:t>
            </a:r>
            <a:br>
              <a:rPr lang="en-US" sz="2400" dirty="0"/>
            </a:br>
            <a:r>
              <a:rPr lang="en-US" sz="2400" dirty="0"/>
              <a:t>grades are from </a:t>
            </a:r>
            <a:br>
              <a:rPr lang="en-US" sz="2400" dirty="0"/>
            </a:br>
            <a:r>
              <a:rPr lang="en-US" sz="2400" dirty="0"/>
              <a:t>this group</a:t>
            </a:r>
          </a:p>
        </p:txBody>
      </p:sp>
      <p:sp>
        <p:nvSpPr>
          <p:cNvPr id="6" name="Right Brace 5" descr="A right brace connecting the less than one hour category and the emails in distress category with the remark that most unsatisfactory grades are from this group."/>
          <p:cNvSpPr/>
          <p:nvPr/>
        </p:nvSpPr>
        <p:spPr bwMode="auto">
          <a:xfrm>
            <a:off x="5181600" y="3962418"/>
            <a:ext cx="578785" cy="1875438"/>
          </a:xfrm>
          <a:prstGeom prst="rightBrace">
            <a:avLst/>
          </a:prstGeom>
          <a:noFill/>
          <a:ln w="28575" cap="flat" cmpd="sng" algn="ctr">
            <a:solidFill>
              <a:schemeClr val="tx1"/>
            </a:solidFill>
            <a:prstDash val="solid"/>
            <a:round/>
            <a:headEnd type="none" w="med" len="med"/>
            <a:tailEnd type="none" w="med" len="med"/>
          </a:ln>
          <a:effectLst/>
        </p:spPr>
        <p:txBody>
          <a:bodyPr vert="horz" wrap="square" lIns="111904" tIns="55952" rIns="111904" bIns="55952" numCol="1" rtlCol="0" anchor="t" anchorCtr="0" compatLnSpc="1">
            <a:prstTxWarp prst="textNoShape">
              <a:avLst/>
            </a:prstTxWarp>
          </a:bodyPr>
          <a:lstStyle/>
          <a:p>
            <a:pPr defTabSz="1119043"/>
            <a:endParaRPr lang="en-US"/>
          </a:p>
        </p:txBody>
      </p:sp>
    </p:spTree>
    <p:custDataLst>
      <p:tags r:id="rId1"/>
    </p:custDataLst>
    <p:extLst>
      <p:ext uri="{BB962C8B-B14F-4D97-AF65-F5344CB8AC3E}">
        <p14:creationId xmlns:p14="http://schemas.microsoft.com/office/powerpoint/2010/main" val="2742403130"/>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500"/>
                            </p:stCondLst>
                            <p:childTnLst>
                              <p:par>
                                <p:cTn id="30" presetID="10" presetClass="entr" presetSubtype="0" fill="hold" grpId="0" nodeType="after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50334-1AB5-BE74-08AD-93D19622204C}"/>
              </a:ext>
            </a:extLst>
          </p:cNvPr>
          <p:cNvSpPr>
            <a:spLocks noGrp="1"/>
          </p:cNvSpPr>
          <p:nvPr>
            <p:ph type="title"/>
          </p:nvPr>
        </p:nvSpPr>
        <p:spPr/>
        <p:txBody>
          <a:bodyPr/>
          <a:lstStyle/>
          <a:p>
            <a:r>
              <a:rPr lang="en-US" dirty="0"/>
              <a:t>About These Videos</a:t>
            </a:r>
          </a:p>
        </p:txBody>
      </p:sp>
      <p:sp>
        <p:nvSpPr>
          <p:cNvPr id="3" name="Content Placeholder 2">
            <a:extLst>
              <a:ext uri="{FF2B5EF4-FFF2-40B4-BE49-F238E27FC236}">
                <a16:creationId xmlns:a16="http://schemas.microsoft.com/office/drawing/2014/main" id="{4CE153E5-3D53-E93A-EE11-1A9C62EBA527}"/>
              </a:ext>
            </a:extLst>
          </p:cNvPr>
          <p:cNvSpPr>
            <a:spLocks noGrp="1"/>
          </p:cNvSpPr>
          <p:nvPr>
            <p:ph idx="1"/>
          </p:nvPr>
        </p:nvSpPr>
        <p:spPr/>
        <p:txBody>
          <a:bodyPr/>
          <a:lstStyle/>
          <a:p>
            <a:r>
              <a:rPr lang="en-US" dirty="0"/>
              <a:t>I’m Bob Brown.  I’m the</a:t>
            </a:r>
            <a:br>
              <a:rPr lang="en-US" dirty="0"/>
            </a:br>
            <a:r>
              <a:rPr lang="en-US" dirty="0"/>
              <a:t>author of the textbook used for </a:t>
            </a:r>
            <a:br>
              <a:rPr lang="en-US" dirty="0"/>
            </a:br>
            <a:r>
              <a:rPr lang="en-US" dirty="0"/>
              <a:t>this class.</a:t>
            </a:r>
          </a:p>
          <a:p>
            <a:r>
              <a:rPr lang="en-US" dirty="0"/>
              <a:t>Most of these videos were </a:t>
            </a:r>
            <a:br>
              <a:rPr lang="en-US" dirty="0"/>
            </a:br>
            <a:r>
              <a:rPr lang="en-US" dirty="0"/>
              <a:t>recorded during a class I taught</a:t>
            </a:r>
            <a:br>
              <a:rPr lang="en-US" dirty="0"/>
            </a:br>
            <a:r>
              <a:rPr lang="en-US" dirty="0"/>
              <a:t>in Spring, 2024.</a:t>
            </a:r>
          </a:p>
          <a:p>
            <a:r>
              <a:rPr lang="en-US" dirty="0"/>
              <a:t>So, they may contain dates,</a:t>
            </a:r>
            <a:br>
              <a:rPr lang="en-US" dirty="0"/>
            </a:br>
            <a:r>
              <a:rPr lang="en-US" dirty="0"/>
              <a:t>announcements, or other information not applicable to your class.</a:t>
            </a:r>
          </a:p>
        </p:txBody>
      </p:sp>
      <p:sp>
        <p:nvSpPr>
          <p:cNvPr id="4" name="Slide Number Placeholder 3">
            <a:extLst>
              <a:ext uri="{FF2B5EF4-FFF2-40B4-BE49-F238E27FC236}">
                <a16:creationId xmlns:a16="http://schemas.microsoft.com/office/drawing/2014/main" id="{4137D9FE-60D0-26BA-E212-C93EB2884BCA}"/>
              </a:ext>
            </a:extLst>
          </p:cNvPr>
          <p:cNvSpPr>
            <a:spLocks noGrp="1"/>
          </p:cNvSpPr>
          <p:nvPr>
            <p:ph type="sldNum" sz="quarter" idx="4294967295"/>
          </p:nvPr>
        </p:nvSpPr>
        <p:spPr>
          <a:xfrm>
            <a:off x="6553200" y="6356350"/>
            <a:ext cx="2133600" cy="365125"/>
          </a:xfrm>
          <a:prstGeom prst="rect">
            <a:avLst/>
          </a:prstGeom>
        </p:spPr>
        <p:txBody>
          <a:bodyPr/>
          <a:lstStyle/>
          <a:p>
            <a:pPr>
              <a:defRPr/>
            </a:pPr>
            <a:fld id="{9F4932D4-9411-4AA1-8B67-8B1990DEEA43}" type="slidenum">
              <a:rPr lang="en-US" smtClean="0"/>
              <a:pPr>
                <a:defRPr/>
              </a:pPr>
              <a:t>2</a:t>
            </a:fld>
            <a:endParaRPr lang="en-US" dirty="0"/>
          </a:p>
        </p:txBody>
      </p:sp>
      <p:pic>
        <p:nvPicPr>
          <p:cNvPr id="6" name="Picture 5" descr="Bob Brown in a suit and tie.">
            <a:extLst>
              <a:ext uri="{FF2B5EF4-FFF2-40B4-BE49-F238E27FC236}">
                <a16:creationId xmlns:a16="http://schemas.microsoft.com/office/drawing/2014/main" id="{E5D3098F-C5EB-8C4C-66EB-221FF122FC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0101">
            <a:off x="6437958" y="1786984"/>
            <a:ext cx="2364081" cy="2902566"/>
          </a:xfrm>
          <a:prstGeom prst="rect">
            <a:avLst/>
          </a:prstGeom>
        </p:spPr>
      </p:pic>
    </p:spTree>
    <p:extLst>
      <p:ext uri="{BB962C8B-B14F-4D97-AF65-F5344CB8AC3E}">
        <p14:creationId xmlns:p14="http://schemas.microsoft.com/office/powerpoint/2010/main" val="895142924"/>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More About the Homework</a:t>
            </a:r>
          </a:p>
        </p:txBody>
      </p:sp>
      <p:sp>
        <p:nvSpPr>
          <p:cNvPr id="311299" name="Rectangle 3"/>
          <p:cNvSpPr>
            <a:spLocks noGrp="1" noChangeArrowheads="1"/>
          </p:cNvSpPr>
          <p:nvPr>
            <p:ph idx="1"/>
          </p:nvPr>
        </p:nvSpPr>
        <p:spPr/>
        <p:txBody>
          <a:bodyPr>
            <a:normAutofit/>
          </a:bodyPr>
          <a:lstStyle/>
          <a:p>
            <a:r>
              <a:rPr lang="en-US" dirty="0"/>
              <a:t>The professor knows the answers (usually.)</a:t>
            </a:r>
          </a:p>
          <a:p>
            <a:r>
              <a:rPr lang="en-US" dirty="0"/>
              <a:t>There are two purposes to homework:</a:t>
            </a:r>
          </a:p>
          <a:p>
            <a:pPr lvl="1"/>
            <a:r>
              <a:rPr lang="en-US" dirty="0"/>
              <a:t>To allow you to practice what you’ve learned, and so to retain what you have learned.</a:t>
            </a:r>
          </a:p>
          <a:p>
            <a:pPr lvl="1"/>
            <a:r>
              <a:rPr lang="en-US" dirty="0"/>
              <a:t>To allow you to demonstrate that you’ve learned it.</a:t>
            </a:r>
          </a:p>
          <a:p>
            <a:r>
              <a:rPr lang="en-US" dirty="0"/>
              <a:t>Cut-and-paste homework will not do.</a:t>
            </a:r>
          </a:p>
          <a:p>
            <a:r>
              <a:rPr lang="en-US" dirty="0"/>
              <a:t>And it might get an academic misconduct penalty!</a:t>
            </a:r>
          </a:p>
        </p:txBody>
      </p:sp>
    </p:spTree>
    <p:custDataLst>
      <p:tags r:id="rId1"/>
    </p:custData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129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129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129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129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12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23BE7-3882-5156-AB8A-BE3FAE013E84}"/>
              </a:ext>
            </a:extLst>
          </p:cNvPr>
          <p:cNvSpPr>
            <a:spLocks noGrp="1"/>
          </p:cNvSpPr>
          <p:nvPr>
            <p:ph type="title"/>
          </p:nvPr>
        </p:nvSpPr>
        <p:spPr/>
        <p:txBody>
          <a:bodyPr/>
          <a:lstStyle/>
          <a:p>
            <a:r>
              <a:rPr lang="en-US" dirty="0"/>
              <a:t>Still More about Homework</a:t>
            </a:r>
          </a:p>
        </p:txBody>
      </p:sp>
      <p:sp>
        <p:nvSpPr>
          <p:cNvPr id="3" name="Content Placeholder 2">
            <a:extLst>
              <a:ext uri="{FF2B5EF4-FFF2-40B4-BE49-F238E27FC236}">
                <a16:creationId xmlns:a16="http://schemas.microsoft.com/office/drawing/2014/main" id="{9D35CB6A-7717-AE3D-C4AF-FFFE7E08E4DD}"/>
              </a:ext>
            </a:extLst>
          </p:cNvPr>
          <p:cNvSpPr>
            <a:spLocks noGrp="1"/>
          </p:cNvSpPr>
          <p:nvPr>
            <p:ph idx="1"/>
          </p:nvPr>
        </p:nvSpPr>
        <p:spPr/>
        <p:txBody>
          <a:bodyPr/>
          <a:lstStyle/>
          <a:p>
            <a:r>
              <a:rPr lang="en-US" dirty="0"/>
              <a:t>Many of the assignments contain short writing exercises. (A few paragraphs to a page or so.)</a:t>
            </a:r>
          </a:p>
          <a:p>
            <a:r>
              <a:rPr lang="en-US" dirty="0"/>
              <a:t>Nearly all the important ideas you will have in your career will be communicated in writing.</a:t>
            </a:r>
          </a:p>
          <a:p>
            <a:r>
              <a:rPr lang="en-US" dirty="0"/>
              <a:t>So, learning to write is </a:t>
            </a:r>
            <a:r>
              <a:rPr lang="en-US" i="1" dirty="0"/>
              <a:t>important; </a:t>
            </a:r>
            <a:r>
              <a:rPr lang="en-US" dirty="0"/>
              <a:t>use the assignments to practice doing the best job you can.</a:t>
            </a:r>
          </a:p>
        </p:txBody>
      </p:sp>
      <p:sp>
        <p:nvSpPr>
          <p:cNvPr id="4" name="Slide Number Placeholder 3">
            <a:extLst>
              <a:ext uri="{FF2B5EF4-FFF2-40B4-BE49-F238E27FC236}">
                <a16:creationId xmlns:a16="http://schemas.microsoft.com/office/drawing/2014/main" id="{7610FD21-94D2-D28D-58BB-FA0A446055EF}"/>
              </a:ext>
            </a:extLst>
          </p:cNvPr>
          <p:cNvSpPr>
            <a:spLocks noGrp="1"/>
          </p:cNvSpPr>
          <p:nvPr>
            <p:ph type="sldNum" sz="quarter" idx="4294967295"/>
          </p:nvPr>
        </p:nvSpPr>
        <p:spPr>
          <a:xfrm>
            <a:off x="6553200" y="6356350"/>
            <a:ext cx="2133600" cy="365125"/>
          </a:xfrm>
          <a:prstGeom prst="rect">
            <a:avLst/>
          </a:prstGeom>
        </p:spPr>
        <p:txBody>
          <a:bodyPr/>
          <a:lstStyle/>
          <a:p>
            <a:pPr>
              <a:defRPr/>
            </a:pPr>
            <a:endParaRPr lang="en-US" dirty="0"/>
          </a:p>
        </p:txBody>
      </p:sp>
    </p:spTree>
    <p:extLst>
      <p:ext uri="{BB962C8B-B14F-4D97-AF65-F5344CB8AC3E}">
        <p14:creationId xmlns:p14="http://schemas.microsoft.com/office/powerpoint/2010/main" val="3463630442"/>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Quizzes</a:t>
            </a:r>
          </a:p>
        </p:txBody>
      </p:sp>
      <p:sp>
        <p:nvSpPr>
          <p:cNvPr id="3" name="Content Placeholder 2"/>
          <p:cNvSpPr>
            <a:spLocks noGrp="1"/>
          </p:cNvSpPr>
          <p:nvPr>
            <p:ph idx="1"/>
          </p:nvPr>
        </p:nvSpPr>
        <p:spPr/>
        <p:txBody>
          <a:bodyPr>
            <a:normAutofit/>
          </a:bodyPr>
          <a:lstStyle/>
          <a:p>
            <a:r>
              <a:rPr lang="en-US" dirty="0"/>
              <a:t>We will have several quizzes this term.</a:t>
            </a:r>
          </a:p>
          <a:p>
            <a:r>
              <a:rPr lang="en-US" dirty="0"/>
              <a:t>Quizzes will be administered using D2L.</a:t>
            </a:r>
          </a:p>
          <a:p>
            <a:r>
              <a:rPr lang="en-US" dirty="0"/>
              <a:t>They are closed-book, closed-notes, and closed-Google.</a:t>
            </a:r>
          </a:p>
        </p:txBody>
      </p:sp>
    </p:spTree>
    <p:extLst>
      <p:ext uri="{BB962C8B-B14F-4D97-AF65-F5344CB8AC3E}">
        <p14:creationId xmlns:p14="http://schemas.microsoft.com/office/powerpoint/2010/main" val="319005855"/>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About Note Taking and Studying</a:t>
            </a:r>
          </a:p>
        </p:txBody>
      </p:sp>
      <p:sp>
        <p:nvSpPr>
          <p:cNvPr id="4" name="Content Placeholder 3"/>
          <p:cNvSpPr>
            <a:spLocks noGrp="1"/>
          </p:cNvSpPr>
          <p:nvPr>
            <p:ph idx="1"/>
          </p:nvPr>
        </p:nvSpPr>
        <p:spPr/>
        <p:txBody>
          <a:bodyPr>
            <a:normAutofit/>
          </a:bodyPr>
          <a:lstStyle/>
          <a:p>
            <a:r>
              <a:rPr lang="en-US" dirty="0"/>
              <a:t>Read the assigned material </a:t>
            </a:r>
            <a:r>
              <a:rPr lang="en-US" i="1" dirty="0"/>
              <a:t>before</a:t>
            </a:r>
            <a:r>
              <a:rPr lang="en-US" dirty="0"/>
              <a:t> class.</a:t>
            </a:r>
          </a:p>
          <a:p>
            <a:r>
              <a:rPr lang="en-US" dirty="0"/>
              <a:t>In class, you should mostly be listening.</a:t>
            </a:r>
          </a:p>
          <a:p>
            <a:r>
              <a:rPr lang="en-US" dirty="0"/>
              <a:t>Make short notes </a:t>
            </a:r>
            <a:r>
              <a:rPr lang="en-US" b="1" dirty="0"/>
              <a:t>on paper</a:t>
            </a:r>
            <a:r>
              <a:rPr lang="en-US" dirty="0"/>
              <a:t> of anything you think is important, especially if it’s not on the slide.</a:t>
            </a:r>
          </a:p>
          <a:p>
            <a:r>
              <a:rPr lang="en-US" dirty="0"/>
              <a:t>Merge your notes onto the slides the following day.</a:t>
            </a:r>
          </a:p>
          <a:p>
            <a:r>
              <a:rPr lang="en-US" dirty="0"/>
              <a:t>Each class day, review the slides and notes from the class one week ago.</a:t>
            </a:r>
          </a:p>
        </p:txBody>
      </p:sp>
    </p:spTree>
    <p:extLst>
      <p:ext uri="{BB962C8B-B14F-4D97-AF65-F5344CB8AC3E}">
        <p14:creationId xmlns:p14="http://schemas.microsoft.com/office/powerpoint/2010/main" val="1757250430"/>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06C27-F4FB-9C76-8531-57F8D9EEBDFF}"/>
              </a:ext>
            </a:extLst>
          </p:cNvPr>
          <p:cNvSpPr>
            <a:spLocks noGrp="1"/>
          </p:cNvSpPr>
          <p:nvPr>
            <p:ph type="title"/>
          </p:nvPr>
        </p:nvSpPr>
        <p:spPr/>
        <p:txBody>
          <a:bodyPr>
            <a:normAutofit fontScale="90000"/>
          </a:bodyPr>
          <a:lstStyle/>
          <a:p>
            <a:r>
              <a:rPr lang="en-US" dirty="0"/>
              <a:t>More About </a:t>
            </a:r>
            <a:br>
              <a:rPr lang="en-US" dirty="0"/>
            </a:br>
            <a:r>
              <a:rPr lang="en-US" dirty="0"/>
              <a:t>Note Taking and Studying</a:t>
            </a:r>
          </a:p>
        </p:txBody>
      </p:sp>
      <p:sp>
        <p:nvSpPr>
          <p:cNvPr id="3" name="Content Placeholder 2">
            <a:extLst>
              <a:ext uri="{FF2B5EF4-FFF2-40B4-BE49-F238E27FC236}">
                <a16:creationId xmlns:a16="http://schemas.microsoft.com/office/drawing/2014/main" id="{F72D267F-1D85-7666-6817-DA5B7B757284}"/>
              </a:ext>
            </a:extLst>
          </p:cNvPr>
          <p:cNvSpPr>
            <a:spLocks noGrp="1"/>
          </p:cNvSpPr>
          <p:nvPr>
            <p:ph idx="1"/>
          </p:nvPr>
        </p:nvSpPr>
        <p:spPr/>
        <p:txBody>
          <a:bodyPr/>
          <a:lstStyle/>
          <a:p>
            <a:r>
              <a:rPr lang="en-US" dirty="0"/>
              <a:t>Let’s watch a video prepared by the textbook author in which he tells about the advice he gave to his students.</a:t>
            </a:r>
          </a:p>
          <a:p>
            <a:r>
              <a:rPr lang="en-US" dirty="0">
                <a:hlinkClick r:id="rId2"/>
              </a:rPr>
              <a:t>https://www.youtube.com/watch?v=FMD_1vOogXo</a:t>
            </a:r>
            <a:endParaRPr lang="en-US" dirty="0"/>
          </a:p>
          <a:p>
            <a:endParaRPr lang="en-US" dirty="0"/>
          </a:p>
        </p:txBody>
      </p:sp>
    </p:spTree>
    <p:extLst>
      <p:ext uri="{BB962C8B-B14F-4D97-AF65-F5344CB8AC3E}">
        <p14:creationId xmlns:p14="http://schemas.microsoft.com/office/powerpoint/2010/main" val="2816082513"/>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en-US" dirty="0"/>
              <a:t>Lecture Slides and Recordings</a:t>
            </a:r>
          </a:p>
        </p:txBody>
      </p:sp>
      <p:sp>
        <p:nvSpPr>
          <p:cNvPr id="22531" name="Rectangle 3"/>
          <p:cNvSpPr>
            <a:spLocks noGrp="1" noChangeArrowheads="1"/>
          </p:cNvSpPr>
          <p:nvPr>
            <p:ph idx="1"/>
          </p:nvPr>
        </p:nvSpPr>
        <p:spPr/>
        <p:txBody>
          <a:bodyPr>
            <a:normAutofit/>
          </a:bodyPr>
          <a:lstStyle/>
          <a:p>
            <a:r>
              <a:rPr lang="en-US" dirty="0"/>
              <a:t>Lecture slides are available in D2L.</a:t>
            </a:r>
          </a:p>
          <a:p>
            <a:r>
              <a:rPr lang="en-US" dirty="0"/>
              <a:t>There is information about printing the slides in D2L.</a:t>
            </a:r>
          </a:p>
          <a:p>
            <a:r>
              <a:rPr lang="en-US" dirty="0"/>
              <a:t>Recorded lectures from another class are available as videos. The slides in the recorded lectures may be slightly different.</a:t>
            </a:r>
          </a:p>
          <a:p>
            <a:r>
              <a:rPr lang="en-US" dirty="0"/>
              <a:t>These are </a:t>
            </a:r>
            <a:r>
              <a:rPr lang="en-US" b="1" dirty="0"/>
              <a:t>not a substitute</a:t>
            </a:r>
            <a:r>
              <a:rPr lang="en-US" dirty="0"/>
              <a:t> for coming to class or engaging with D2L!</a:t>
            </a:r>
          </a:p>
        </p:txBody>
      </p:sp>
    </p:spTree>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fade">
                                      <p:cBhvr>
                                        <p:cTn id="7" dur="500"/>
                                        <p:tgtEl>
                                          <p:spTgt spid="225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fade">
                                      <p:cBhvr>
                                        <p:cTn id="12" dur="500"/>
                                        <p:tgtEl>
                                          <p:spTgt spid="225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Effect transition="in" filter="fade">
                                      <p:cBhvr>
                                        <p:cTn id="17"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r>
              <a:rPr lang="en-US"/>
              <a:t>Let’s Get Started…</a:t>
            </a:r>
          </a:p>
        </p:txBody>
      </p:sp>
      <p:pic>
        <p:nvPicPr>
          <p:cNvPr id="4" name="Picture 3" descr="A chrome housing with a green button labeled START.">
            <a:extLst>
              <a:ext uri="{FF2B5EF4-FFF2-40B4-BE49-F238E27FC236}">
                <a16:creationId xmlns:a16="http://schemas.microsoft.com/office/drawing/2014/main" id="{1DFBB950-7A44-8566-DDF8-63169076E2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1735453"/>
            <a:ext cx="4678837" cy="4349973"/>
          </a:xfrm>
          <a:prstGeom prst="rect">
            <a:avLst/>
          </a:prstGeom>
        </p:spPr>
      </p:pic>
    </p:spTree>
  </p:cSld>
  <p:clrMapOvr>
    <a:masterClrMapping/>
  </p:clrMapOvr>
  <p:transition advTm="250412">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Mental Model of a Car</a:t>
            </a:r>
          </a:p>
        </p:txBody>
      </p:sp>
      <p:sp>
        <p:nvSpPr>
          <p:cNvPr id="24579" name="Rectangle 3"/>
          <p:cNvSpPr>
            <a:spLocks noGrp="1" noChangeArrowheads="1"/>
          </p:cNvSpPr>
          <p:nvPr>
            <p:ph idx="1"/>
          </p:nvPr>
        </p:nvSpPr>
        <p:spPr/>
        <p:txBody>
          <a:bodyPr>
            <a:normAutofit/>
          </a:bodyPr>
          <a:lstStyle/>
          <a:p>
            <a:r>
              <a:rPr lang="en-US" dirty="0"/>
              <a:t>Electrical System</a:t>
            </a:r>
          </a:p>
          <a:p>
            <a:r>
              <a:rPr lang="en-US" dirty="0"/>
              <a:t>Engine</a:t>
            </a:r>
          </a:p>
          <a:p>
            <a:r>
              <a:rPr lang="en-US" dirty="0"/>
              <a:t>Transmission</a:t>
            </a:r>
          </a:p>
          <a:p>
            <a:r>
              <a:rPr lang="en-US" dirty="0"/>
              <a:t>Brakes</a:t>
            </a:r>
          </a:p>
          <a:p>
            <a:r>
              <a:rPr lang="en-US" dirty="0"/>
              <a:t>Steering</a:t>
            </a:r>
            <a:br>
              <a:rPr lang="en-US" dirty="0"/>
            </a:br>
            <a:endParaRPr lang="en-US" dirty="0"/>
          </a:p>
          <a:p>
            <a:pPr>
              <a:buFontTx/>
              <a:buNone/>
            </a:pPr>
            <a:r>
              <a:rPr lang="en-US" dirty="0"/>
              <a:t>Who has had car trouble?</a:t>
            </a:r>
          </a:p>
          <a:p>
            <a:pPr>
              <a:buFontTx/>
              <a:buNone/>
            </a:pPr>
            <a:r>
              <a:rPr lang="en-US" dirty="0"/>
              <a:t>How did you apply your mental model?</a:t>
            </a:r>
          </a:p>
        </p:txBody>
      </p:sp>
      <p:pic>
        <p:nvPicPr>
          <p:cNvPr id="2" name="Picture 2" descr="A stylized drawing of an automobile.">
            <a:extLst>
              <a:ext uri="{FF2B5EF4-FFF2-40B4-BE49-F238E27FC236}">
                <a16:creationId xmlns:a16="http://schemas.microsoft.com/office/drawing/2014/main" id="{34322C3D-2F44-47D5-99D2-8D68E76063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2057400"/>
            <a:ext cx="4476750" cy="237787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5" end="5"/>
                                            </p:txEl>
                                          </p:spTgt>
                                        </p:tgtEl>
                                        <p:attrNameLst>
                                          <p:attrName>style.visibility</p:attrName>
                                        </p:attrNameLst>
                                      </p:cBhvr>
                                      <p:to>
                                        <p:strVal val="visible"/>
                                      </p:to>
                                    </p:set>
                                    <p:animEffect transition="in" filter="fade">
                                      <p:cBhvr>
                                        <p:cTn id="7" dur="500"/>
                                        <p:tgtEl>
                                          <p:spTgt spid="24579">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9">
                                            <p:txEl>
                                              <p:pRg st="6" end="6"/>
                                            </p:txEl>
                                          </p:spTgt>
                                        </p:tgtEl>
                                        <p:attrNameLst>
                                          <p:attrName>style.visibility</p:attrName>
                                        </p:attrNameLst>
                                      </p:cBhvr>
                                      <p:to>
                                        <p:strVal val="visible"/>
                                      </p:to>
                                    </p:set>
                                    <p:animEffect transition="in" filter="fade">
                                      <p:cBhvr>
                                        <p:cTn id="12" dur="500"/>
                                        <p:tgtEl>
                                          <p:spTgt spid="245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298" y="340482"/>
            <a:ext cx="7773405" cy="945160"/>
          </a:xfrm>
        </p:spPr>
        <p:txBody>
          <a:bodyPr>
            <a:normAutofit/>
          </a:bodyPr>
          <a:lstStyle/>
          <a:p>
            <a:r>
              <a:rPr lang="en-US" dirty="0"/>
              <a:t>How Much Detail?</a:t>
            </a:r>
          </a:p>
        </p:txBody>
      </p:sp>
      <p:sp>
        <p:nvSpPr>
          <p:cNvPr id="25603" name="Rectangle 3"/>
          <p:cNvSpPr>
            <a:spLocks noGrp="1" noChangeArrowheads="1"/>
          </p:cNvSpPr>
          <p:nvPr>
            <p:ph idx="1"/>
          </p:nvPr>
        </p:nvSpPr>
        <p:spPr>
          <a:xfrm>
            <a:off x="578785" y="1642868"/>
            <a:ext cx="7879918" cy="4608591"/>
          </a:xfrm>
        </p:spPr>
        <p:txBody>
          <a:bodyPr>
            <a:normAutofit fontScale="92500" lnSpcReduction="10000"/>
          </a:bodyPr>
          <a:lstStyle/>
          <a:p>
            <a:pPr>
              <a:buFontTx/>
              <a:buNone/>
            </a:pPr>
            <a:r>
              <a:rPr lang="en-US" dirty="0"/>
              <a:t>Probably about this much:</a:t>
            </a: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Not enough detail to build one; but enough to understand one.</a:t>
            </a:r>
          </a:p>
        </p:txBody>
      </p:sp>
      <p:pic>
        <p:nvPicPr>
          <p:cNvPr id="25604" name="Picture 4" descr="Diagram of internal combustion engine showing intake, exhaust, valves, cylinder, and piston."/>
          <p:cNvPicPr>
            <a:picLocks noChangeAspect="1" noChangeArrowheads="1"/>
          </p:cNvPicPr>
          <p:nvPr/>
        </p:nvPicPr>
        <p:blipFill>
          <a:blip r:embed="rId3" cstate="print"/>
          <a:srcRect/>
          <a:stretch>
            <a:fillRect/>
          </a:stretch>
        </p:blipFill>
        <p:spPr bwMode="auto">
          <a:xfrm>
            <a:off x="2565302" y="2209524"/>
            <a:ext cx="3711862" cy="2747432"/>
          </a:xfrm>
          <a:prstGeom prst="rect">
            <a:avLst/>
          </a:prstGeom>
          <a:noFill/>
          <a:ln w="9525">
            <a:noFill/>
            <a:miter lim="800000"/>
            <a:headEnd/>
            <a:tailEnd/>
          </a:ln>
        </p:spPr>
      </p:pic>
    </p:spTree>
  </p:cSld>
  <p:clrMapOvr>
    <a:masterClrMapping/>
  </p:clrMapOvr>
  <p:transition advTm="250412">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Mental Models </a:t>
            </a:r>
            <a:r>
              <a:rPr lang="en-US" dirty="0"/>
              <a:t>of a Computer</a:t>
            </a:r>
          </a:p>
        </p:txBody>
      </p:sp>
      <p:sp>
        <p:nvSpPr>
          <p:cNvPr id="26627" name="Rectangle 3"/>
          <p:cNvSpPr>
            <a:spLocks noGrp="1" noChangeArrowheads="1"/>
          </p:cNvSpPr>
          <p:nvPr>
            <p:ph idx="1"/>
          </p:nvPr>
        </p:nvSpPr>
        <p:spPr/>
        <p:txBody>
          <a:bodyPr>
            <a:normAutofit/>
          </a:bodyPr>
          <a:lstStyle/>
          <a:p>
            <a:r>
              <a:rPr lang="en-US" dirty="0"/>
              <a:t>System Unit, Monitor, Keyboard?</a:t>
            </a:r>
          </a:p>
          <a:p>
            <a:r>
              <a:rPr lang="en-US" dirty="0"/>
              <a:t>CPU, RAM, I-O?</a:t>
            </a:r>
          </a:p>
          <a:p>
            <a:r>
              <a:rPr lang="en-US" dirty="0"/>
              <a:t>Applications?</a:t>
            </a:r>
          </a:p>
          <a:p>
            <a:r>
              <a:rPr lang="en-US" dirty="0"/>
              <a:t>Storage?</a:t>
            </a:r>
          </a:p>
          <a:p>
            <a:r>
              <a:rPr lang="en-US" dirty="0"/>
              <a:t>Networking?</a:t>
            </a:r>
            <a:br>
              <a:rPr lang="en-US" dirty="0"/>
            </a:br>
            <a:endParaRPr lang="en-US" dirty="0"/>
          </a:p>
          <a:p>
            <a:pPr>
              <a:buFontTx/>
              <a:buNone/>
            </a:pPr>
            <a:r>
              <a:rPr lang="en-US" dirty="0"/>
              <a:t>	Without a well-focused mental model, </a:t>
            </a:r>
            <a:br>
              <a:rPr lang="en-US" dirty="0"/>
            </a:br>
            <a:r>
              <a:rPr lang="en-US" dirty="0"/>
              <a:t>it is hard to use something effectively.</a:t>
            </a:r>
          </a:p>
        </p:txBody>
      </p:sp>
      <p:pic>
        <p:nvPicPr>
          <p:cNvPr id="1026" name="Picture 2" descr="Computer screen, keyboard, system un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446627"/>
            <a:ext cx="3973163" cy="2444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fade">
                                      <p:cBhvr>
                                        <p:cTn id="7" dur="5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fade">
                                      <p:cBhvr>
                                        <p:cTn id="12" dur="500"/>
                                        <p:tgtEl>
                                          <p:spTgt spid="266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animEffect transition="in" filter="fade">
                                      <p:cBhvr>
                                        <p:cTn id="17" dur="500"/>
                                        <p:tgtEl>
                                          <p:spTgt spid="266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627">
                                            <p:txEl>
                                              <p:pRg st="3" end="3"/>
                                            </p:txEl>
                                          </p:spTgt>
                                        </p:tgtEl>
                                        <p:attrNameLst>
                                          <p:attrName>style.visibility</p:attrName>
                                        </p:attrNameLst>
                                      </p:cBhvr>
                                      <p:to>
                                        <p:strVal val="visible"/>
                                      </p:to>
                                    </p:set>
                                    <p:animEffect transition="in" filter="fade">
                                      <p:cBhvr>
                                        <p:cTn id="22" dur="500"/>
                                        <p:tgtEl>
                                          <p:spTgt spid="266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6627">
                                            <p:txEl>
                                              <p:pRg st="4" end="4"/>
                                            </p:txEl>
                                          </p:spTgt>
                                        </p:tgtEl>
                                        <p:attrNameLst>
                                          <p:attrName>style.visibility</p:attrName>
                                        </p:attrNameLst>
                                      </p:cBhvr>
                                      <p:to>
                                        <p:strVal val="visible"/>
                                      </p:to>
                                    </p:set>
                                    <p:animEffect transition="in" filter="fade">
                                      <p:cBhvr>
                                        <p:cTn id="27" dur="500"/>
                                        <p:tgtEl>
                                          <p:spTgt spid="2662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6627">
                                            <p:txEl>
                                              <p:pRg st="5" end="5"/>
                                            </p:txEl>
                                          </p:spTgt>
                                        </p:tgtEl>
                                        <p:attrNameLst>
                                          <p:attrName>style.visibility</p:attrName>
                                        </p:attrNameLst>
                                      </p:cBhvr>
                                      <p:to>
                                        <p:strVal val="visible"/>
                                      </p:to>
                                    </p:set>
                                    <p:animEffect transition="in" filter="fade">
                                      <p:cBhvr>
                                        <p:cTn id="32" dur="500"/>
                                        <p:tgtEl>
                                          <p:spTgt spid="266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18717-A297-5153-E9D0-97D692AD60EE}"/>
              </a:ext>
            </a:extLst>
          </p:cNvPr>
          <p:cNvSpPr>
            <a:spLocks noGrp="1"/>
          </p:cNvSpPr>
          <p:nvPr>
            <p:ph type="title"/>
          </p:nvPr>
        </p:nvSpPr>
        <p:spPr/>
        <p:txBody>
          <a:bodyPr/>
          <a:lstStyle/>
          <a:p>
            <a:r>
              <a:rPr lang="en-US" dirty="0"/>
              <a:t>“Instructor of Record”</a:t>
            </a:r>
          </a:p>
        </p:txBody>
      </p:sp>
      <p:sp>
        <p:nvSpPr>
          <p:cNvPr id="3" name="Content Placeholder 2">
            <a:extLst>
              <a:ext uri="{FF2B5EF4-FFF2-40B4-BE49-F238E27FC236}">
                <a16:creationId xmlns:a16="http://schemas.microsoft.com/office/drawing/2014/main" id="{44F0C44D-9897-72D8-EF47-22F3512B6895}"/>
              </a:ext>
            </a:extLst>
          </p:cNvPr>
          <p:cNvSpPr>
            <a:spLocks noGrp="1"/>
          </p:cNvSpPr>
          <p:nvPr>
            <p:ph idx="1"/>
          </p:nvPr>
        </p:nvSpPr>
        <p:spPr/>
        <p:txBody>
          <a:bodyPr/>
          <a:lstStyle/>
          <a:p>
            <a:r>
              <a:rPr lang="en-US" dirty="0"/>
              <a:t>Your professor for this course, formally called the instructor of record, like the captain of a ship, is in charge of the course.</a:t>
            </a:r>
          </a:p>
          <a:p>
            <a:r>
              <a:rPr lang="en-US" dirty="0"/>
              <a:t>If there’s a conflict between anything in these videos and something your professor tells you, </a:t>
            </a:r>
            <a:r>
              <a:rPr lang="en-US" i="1" dirty="0"/>
              <a:t>listen to your professor!</a:t>
            </a:r>
            <a:r>
              <a:rPr lang="en-US" dirty="0"/>
              <a:t>  He or she is in charge.</a:t>
            </a:r>
          </a:p>
        </p:txBody>
      </p:sp>
      <p:sp>
        <p:nvSpPr>
          <p:cNvPr id="4" name="Slide Number Placeholder 3">
            <a:extLst>
              <a:ext uri="{FF2B5EF4-FFF2-40B4-BE49-F238E27FC236}">
                <a16:creationId xmlns:a16="http://schemas.microsoft.com/office/drawing/2014/main" id="{BD5E9E87-8A55-F428-C509-3D7E5353CE5B}"/>
              </a:ext>
            </a:extLst>
          </p:cNvPr>
          <p:cNvSpPr>
            <a:spLocks noGrp="1"/>
          </p:cNvSpPr>
          <p:nvPr>
            <p:ph type="sldNum" sz="quarter" idx="4294967295"/>
          </p:nvPr>
        </p:nvSpPr>
        <p:spPr>
          <a:xfrm>
            <a:off x="6553200" y="6356350"/>
            <a:ext cx="2133600" cy="365125"/>
          </a:xfrm>
          <a:prstGeom prst="rect">
            <a:avLst/>
          </a:prstGeom>
        </p:spPr>
        <p:txBody>
          <a:bodyPr/>
          <a:lstStyle/>
          <a:p>
            <a:pPr>
              <a:defRPr/>
            </a:pPr>
            <a:fld id="{9F4932D4-9411-4AA1-8B67-8B1990DEEA43}" type="slidenum">
              <a:rPr lang="en-US" smtClean="0"/>
              <a:pPr>
                <a:defRPr/>
              </a:pPr>
              <a:t>3</a:t>
            </a:fld>
            <a:endParaRPr lang="en-US" dirty="0"/>
          </a:p>
        </p:txBody>
      </p:sp>
    </p:spTree>
    <p:extLst>
      <p:ext uri="{BB962C8B-B14F-4D97-AF65-F5344CB8AC3E}">
        <p14:creationId xmlns:p14="http://schemas.microsoft.com/office/powerpoint/2010/main" val="2699605093"/>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latin typeface="+mj-lt"/>
                <a:cs typeface="Arial"/>
              </a:rPr>
              <a:t>Learning About Technology</a:t>
            </a:r>
            <a:endParaRPr lang="en-US" dirty="0">
              <a:latin typeface="+mj-lt"/>
            </a:endParaRPr>
          </a:p>
        </p:txBody>
      </p:sp>
      <p:sp>
        <p:nvSpPr>
          <p:cNvPr id="27651" name="Rectangle 3"/>
          <p:cNvSpPr>
            <a:spLocks noGrp="1" noChangeArrowheads="1"/>
          </p:cNvSpPr>
          <p:nvPr>
            <p:ph idx="1"/>
          </p:nvPr>
        </p:nvSpPr>
        <p:spPr/>
        <p:txBody>
          <a:bodyPr>
            <a:normAutofit/>
          </a:bodyPr>
          <a:lstStyle/>
          <a:p>
            <a:r>
              <a:rPr lang="en-US" dirty="0"/>
              <a:t>Technology has advanced very quickly</a:t>
            </a:r>
          </a:p>
          <a:p>
            <a:r>
              <a:rPr lang="en-US" dirty="0"/>
              <a:t>But the basic ideas have changed very little in half a century.</a:t>
            </a:r>
            <a:br>
              <a:rPr lang="en-US" dirty="0"/>
            </a:br>
            <a:endParaRPr lang="en-US" dirty="0"/>
          </a:p>
          <a:p>
            <a:r>
              <a:rPr lang="en-US" dirty="0"/>
              <a:t>We will learn the basic ideas…</a:t>
            </a:r>
          </a:p>
          <a:p>
            <a:r>
              <a:rPr lang="en-US" dirty="0"/>
              <a:t>Then relate them to current technology.</a:t>
            </a:r>
          </a:p>
        </p:txBody>
      </p:sp>
    </p:spTree>
    <p:custDataLst>
      <p:tags r:id="rId1"/>
    </p:custData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Effect transition="in" filter="fade">
                                      <p:cBhvr>
                                        <p:cTn id="7" dur="500"/>
                                        <p:tgtEl>
                                          <p:spTgt spid="276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651">
                                            <p:txEl>
                                              <p:pRg st="2" end="2"/>
                                            </p:txEl>
                                          </p:spTgt>
                                        </p:tgtEl>
                                        <p:attrNameLst>
                                          <p:attrName>style.visibility</p:attrName>
                                        </p:attrNameLst>
                                      </p:cBhvr>
                                      <p:to>
                                        <p:strVal val="visible"/>
                                      </p:to>
                                    </p:set>
                                    <p:animEffect transition="in" filter="fade">
                                      <p:cBhvr>
                                        <p:cTn id="12" dur="500"/>
                                        <p:tgtEl>
                                          <p:spTgt spid="276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651">
                                            <p:txEl>
                                              <p:pRg st="3" end="3"/>
                                            </p:txEl>
                                          </p:spTgt>
                                        </p:tgtEl>
                                        <p:attrNameLst>
                                          <p:attrName>style.visibility</p:attrName>
                                        </p:attrNameLst>
                                      </p:cBhvr>
                                      <p:to>
                                        <p:strVal val="visible"/>
                                      </p:to>
                                    </p:set>
                                    <p:animEffect transition="in" filter="fade">
                                      <p:cBhvr>
                                        <p:cTn id="17" dur="500"/>
                                        <p:tgtEl>
                                          <p:spTgt spid="276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r>
              <a:rPr lang="en-US" dirty="0"/>
              <a:t>Who Can Benefit? </a:t>
            </a:r>
            <a:br>
              <a:rPr lang="en-US" dirty="0"/>
            </a:br>
            <a:r>
              <a:rPr lang="en-US" dirty="0"/>
              <a:t>(Why You Care!)</a:t>
            </a:r>
          </a:p>
        </p:txBody>
      </p:sp>
      <p:sp>
        <p:nvSpPr>
          <p:cNvPr id="28675" name="Rectangle 3"/>
          <p:cNvSpPr>
            <a:spLocks noGrp="1" noChangeArrowheads="1"/>
          </p:cNvSpPr>
          <p:nvPr>
            <p:ph idx="1"/>
          </p:nvPr>
        </p:nvSpPr>
        <p:spPr>
          <a:xfrm>
            <a:off x="424041" y="1732175"/>
            <a:ext cx="8392383" cy="4366720"/>
          </a:xfrm>
        </p:spPr>
        <p:txBody>
          <a:bodyPr>
            <a:normAutofit fontScale="92500" lnSpcReduction="10000"/>
          </a:bodyPr>
          <a:lstStyle/>
          <a:p>
            <a:r>
              <a:rPr lang="en-US" sz="2900" dirty="0"/>
              <a:t>User of a computer system</a:t>
            </a:r>
          </a:p>
          <a:p>
            <a:pPr lvl="1"/>
            <a:r>
              <a:rPr lang="en-US" sz="2900" dirty="0"/>
              <a:t>Understand system capabilities and limitations</a:t>
            </a:r>
          </a:p>
          <a:p>
            <a:pPr lvl="1"/>
            <a:r>
              <a:rPr lang="en-US" sz="2900" dirty="0"/>
              <a:t>Make informed decisions</a:t>
            </a:r>
          </a:p>
          <a:p>
            <a:pPr lvl="1"/>
            <a:r>
              <a:rPr lang="en-US" sz="2900" dirty="0"/>
              <a:t>Improve communications with information technology professionals</a:t>
            </a:r>
          </a:p>
          <a:p>
            <a:r>
              <a:rPr lang="en-US" sz="2900" dirty="0"/>
              <a:t>Systems analyst</a:t>
            </a:r>
          </a:p>
          <a:p>
            <a:pPr lvl="1"/>
            <a:r>
              <a:rPr lang="en-US" sz="2900" dirty="0"/>
              <a:t>Conduct surveys, determine feasibility and define and document user requirements</a:t>
            </a:r>
          </a:p>
          <a:p>
            <a:pPr lvl="1"/>
            <a:r>
              <a:rPr lang="en-US" sz="2900" dirty="0"/>
              <a:t>Specify computer systems to meet application requirements</a:t>
            </a:r>
          </a:p>
        </p:txBody>
      </p:sp>
    </p:spTree>
    <p:custDataLst>
      <p:tags r:id="rId1"/>
    </p:custData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fade">
                                      <p:cBhvr>
                                        <p:cTn id="7" dur="500"/>
                                        <p:tgtEl>
                                          <p:spTgt spid="2867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8675">
                                            <p:txEl>
                                              <p:pRg st="1" end="1"/>
                                            </p:txEl>
                                          </p:spTgt>
                                        </p:tgtEl>
                                        <p:attrNameLst>
                                          <p:attrName>style.visibility</p:attrName>
                                        </p:attrNameLst>
                                      </p:cBhvr>
                                      <p:to>
                                        <p:strVal val="visible"/>
                                      </p:to>
                                    </p:set>
                                    <p:animEffect transition="in" filter="fade">
                                      <p:cBhvr>
                                        <p:cTn id="10" dur="500"/>
                                        <p:tgtEl>
                                          <p:spTgt spid="2867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animEffect transition="in" filter="fade">
                                      <p:cBhvr>
                                        <p:cTn id="13" dur="500"/>
                                        <p:tgtEl>
                                          <p:spTgt spid="2867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8675">
                                            <p:txEl>
                                              <p:pRg st="3" end="3"/>
                                            </p:txEl>
                                          </p:spTgt>
                                        </p:tgtEl>
                                        <p:attrNameLst>
                                          <p:attrName>style.visibility</p:attrName>
                                        </p:attrNameLst>
                                      </p:cBhvr>
                                      <p:to>
                                        <p:strVal val="visible"/>
                                      </p:to>
                                    </p:set>
                                    <p:animEffect transition="in" filter="fade">
                                      <p:cBhvr>
                                        <p:cTn id="16" dur="500"/>
                                        <p:tgtEl>
                                          <p:spTgt spid="2867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8675">
                                            <p:txEl>
                                              <p:pRg st="4" end="4"/>
                                            </p:txEl>
                                          </p:spTgt>
                                        </p:tgtEl>
                                        <p:attrNameLst>
                                          <p:attrName>style.visibility</p:attrName>
                                        </p:attrNameLst>
                                      </p:cBhvr>
                                      <p:to>
                                        <p:strVal val="visible"/>
                                      </p:to>
                                    </p:set>
                                    <p:animEffect transition="in" filter="fade">
                                      <p:cBhvr>
                                        <p:cTn id="21" dur="500"/>
                                        <p:tgtEl>
                                          <p:spTgt spid="2867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8675">
                                            <p:txEl>
                                              <p:pRg st="5" end="5"/>
                                            </p:txEl>
                                          </p:spTgt>
                                        </p:tgtEl>
                                        <p:attrNameLst>
                                          <p:attrName>style.visibility</p:attrName>
                                        </p:attrNameLst>
                                      </p:cBhvr>
                                      <p:to>
                                        <p:strVal val="visible"/>
                                      </p:to>
                                    </p:set>
                                    <p:animEffect transition="in" filter="fade">
                                      <p:cBhvr>
                                        <p:cTn id="24" dur="500"/>
                                        <p:tgtEl>
                                          <p:spTgt spid="28675">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8675">
                                            <p:txEl>
                                              <p:pRg st="6" end="6"/>
                                            </p:txEl>
                                          </p:spTgt>
                                        </p:tgtEl>
                                        <p:attrNameLst>
                                          <p:attrName>style.visibility</p:attrName>
                                        </p:attrNameLst>
                                      </p:cBhvr>
                                      <p:to>
                                        <p:strVal val="visible"/>
                                      </p:to>
                                    </p:set>
                                    <p:animEffect transition="in" filter="fade">
                                      <p:cBhvr>
                                        <p:cTn id="27" dur="500"/>
                                        <p:tgtEl>
                                          <p:spTgt spid="286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a:t>Who Can Benefit?</a:t>
            </a:r>
          </a:p>
        </p:txBody>
      </p:sp>
      <p:sp>
        <p:nvSpPr>
          <p:cNvPr id="29699" name="Rectangle 3"/>
          <p:cNvSpPr>
            <a:spLocks noGrp="1" noChangeArrowheads="1"/>
          </p:cNvSpPr>
          <p:nvPr>
            <p:ph idx="1"/>
          </p:nvPr>
        </p:nvSpPr>
        <p:spPr/>
        <p:txBody>
          <a:bodyPr/>
          <a:lstStyle/>
          <a:p>
            <a:r>
              <a:rPr lang="en-US" sz="2900" dirty="0"/>
              <a:t>Programmer</a:t>
            </a:r>
          </a:p>
          <a:p>
            <a:pPr lvl="1"/>
            <a:r>
              <a:rPr lang="en-US" sz="2900" dirty="0"/>
              <a:t>Create efficient application software for specific processing needs</a:t>
            </a:r>
          </a:p>
          <a:p>
            <a:pPr>
              <a:lnSpc>
                <a:spcPct val="90000"/>
              </a:lnSpc>
            </a:pPr>
            <a:r>
              <a:rPr lang="en-US" sz="2900" dirty="0"/>
              <a:t>System administrator / manager</a:t>
            </a:r>
          </a:p>
          <a:p>
            <a:pPr lvl="1">
              <a:lnSpc>
                <a:spcPct val="90000"/>
              </a:lnSpc>
            </a:pPr>
            <a:r>
              <a:rPr lang="en-US" sz="2900" dirty="0"/>
              <a:t>Install, configure, maintain, and upgrade computer systems</a:t>
            </a:r>
          </a:p>
          <a:p>
            <a:pPr lvl="1">
              <a:lnSpc>
                <a:spcPct val="90000"/>
              </a:lnSpc>
            </a:pPr>
            <a:r>
              <a:rPr lang="en-US" sz="2900" dirty="0"/>
              <a:t>Maximize system availability</a:t>
            </a:r>
          </a:p>
          <a:p>
            <a:pPr lvl="1">
              <a:lnSpc>
                <a:spcPct val="90000"/>
              </a:lnSpc>
            </a:pPr>
            <a:r>
              <a:rPr lang="en-US" sz="2900" dirty="0"/>
              <a:t>Optimize system performance</a:t>
            </a:r>
          </a:p>
          <a:p>
            <a:pPr lvl="1">
              <a:lnSpc>
                <a:spcPct val="90000"/>
              </a:lnSpc>
            </a:pPr>
            <a:r>
              <a:rPr lang="en-US" sz="2900" dirty="0"/>
              <a:t>Ensure system security</a:t>
            </a:r>
          </a:p>
        </p:txBody>
      </p:sp>
    </p:spTree>
    <p:custDataLst>
      <p:tags r:id="rId1"/>
    </p:custData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fade">
                                      <p:cBhvr>
                                        <p:cTn id="7" dur="500"/>
                                        <p:tgtEl>
                                          <p:spTgt spid="2969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9699">
                                            <p:txEl>
                                              <p:pRg st="1" end="1"/>
                                            </p:txEl>
                                          </p:spTgt>
                                        </p:tgtEl>
                                        <p:attrNameLst>
                                          <p:attrName>style.visibility</p:attrName>
                                        </p:attrNameLst>
                                      </p:cBhvr>
                                      <p:to>
                                        <p:strVal val="visible"/>
                                      </p:to>
                                    </p:set>
                                    <p:animEffect transition="in" filter="fade">
                                      <p:cBhvr>
                                        <p:cTn id="10" dur="500"/>
                                        <p:tgtEl>
                                          <p:spTgt spid="2969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animEffect transition="in" filter="fade">
                                      <p:cBhvr>
                                        <p:cTn id="15" dur="500"/>
                                        <p:tgtEl>
                                          <p:spTgt spid="29699">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9699">
                                            <p:txEl>
                                              <p:pRg st="3" end="3"/>
                                            </p:txEl>
                                          </p:spTgt>
                                        </p:tgtEl>
                                        <p:attrNameLst>
                                          <p:attrName>style.visibility</p:attrName>
                                        </p:attrNameLst>
                                      </p:cBhvr>
                                      <p:to>
                                        <p:strVal val="visible"/>
                                      </p:to>
                                    </p:set>
                                    <p:animEffect transition="in" filter="fade">
                                      <p:cBhvr>
                                        <p:cTn id="18" dur="500"/>
                                        <p:tgtEl>
                                          <p:spTgt spid="29699">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9699">
                                            <p:txEl>
                                              <p:pRg st="4" end="4"/>
                                            </p:txEl>
                                          </p:spTgt>
                                        </p:tgtEl>
                                        <p:attrNameLst>
                                          <p:attrName>style.visibility</p:attrName>
                                        </p:attrNameLst>
                                      </p:cBhvr>
                                      <p:to>
                                        <p:strVal val="visible"/>
                                      </p:to>
                                    </p:set>
                                    <p:animEffect transition="in" filter="fade">
                                      <p:cBhvr>
                                        <p:cTn id="21" dur="500"/>
                                        <p:tgtEl>
                                          <p:spTgt spid="29699">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9699">
                                            <p:txEl>
                                              <p:pRg st="5" end="5"/>
                                            </p:txEl>
                                          </p:spTgt>
                                        </p:tgtEl>
                                        <p:attrNameLst>
                                          <p:attrName>style.visibility</p:attrName>
                                        </p:attrNameLst>
                                      </p:cBhvr>
                                      <p:to>
                                        <p:strVal val="visible"/>
                                      </p:to>
                                    </p:set>
                                    <p:animEffect transition="in" filter="fade">
                                      <p:cBhvr>
                                        <p:cTn id="24" dur="500"/>
                                        <p:tgtEl>
                                          <p:spTgt spid="29699">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9699">
                                            <p:txEl>
                                              <p:pRg st="6" end="6"/>
                                            </p:txEl>
                                          </p:spTgt>
                                        </p:tgtEl>
                                        <p:attrNameLst>
                                          <p:attrName>style.visibility</p:attrName>
                                        </p:attrNameLst>
                                      </p:cBhvr>
                                      <p:to>
                                        <p:strVal val="visible"/>
                                      </p:to>
                                    </p:set>
                                    <p:animEffect transition="in" filter="fade">
                                      <p:cBhvr>
                                        <p:cTn id="27" dur="500"/>
                                        <p:tgtEl>
                                          <p:spTgt spid="296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latin typeface="+mj-lt"/>
                <a:cs typeface="Arial"/>
              </a:rPr>
              <a:t>Who Else Can Benefit?</a:t>
            </a:r>
          </a:p>
        </p:txBody>
      </p:sp>
      <p:sp>
        <p:nvSpPr>
          <p:cNvPr id="30723" name="Rectangle 3"/>
          <p:cNvSpPr>
            <a:spLocks noGrp="1" noChangeArrowheads="1"/>
          </p:cNvSpPr>
          <p:nvPr>
            <p:ph idx="1"/>
          </p:nvPr>
        </p:nvSpPr>
        <p:spPr/>
        <p:txBody>
          <a:bodyPr/>
          <a:lstStyle/>
          <a:p>
            <a:pPr>
              <a:lnSpc>
                <a:spcPct val="90000"/>
              </a:lnSpc>
            </a:pPr>
            <a:r>
              <a:rPr lang="en-US" sz="2900" dirty="0"/>
              <a:t>Web designer</a:t>
            </a:r>
          </a:p>
          <a:p>
            <a:pPr lvl="1">
              <a:lnSpc>
                <a:spcPct val="90000"/>
              </a:lnSpc>
            </a:pPr>
            <a:r>
              <a:rPr lang="en-US" sz="2900" dirty="0"/>
              <a:t>Optimize customer accessibility to Web services</a:t>
            </a:r>
          </a:p>
          <a:p>
            <a:pPr lvl="1">
              <a:lnSpc>
                <a:spcPct val="90000"/>
              </a:lnSpc>
            </a:pPr>
            <a:r>
              <a:rPr lang="en-US" sz="2900" dirty="0"/>
              <a:t>System administration of Web servers</a:t>
            </a:r>
          </a:p>
          <a:p>
            <a:pPr lvl="1">
              <a:lnSpc>
                <a:spcPct val="90000"/>
              </a:lnSpc>
            </a:pPr>
            <a:r>
              <a:rPr lang="en-US" sz="2900" dirty="0"/>
              <a:t>Select appropriate data formats</a:t>
            </a:r>
          </a:p>
          <a:p>
            <a:pPr lvl="1">
              <a:lnSpc>
                <a:spcPct val="90000"/>
              </a:lnSpc>
            </a:pPr>
            <a:r>
              <a:rPr lang="en-US" sz="2900" dirty="0"/>
              <a:t>Design efficient Web pages</a:t>
            </a:r>
          </a:p>
          <a:p>
            <a:r>
              <a:rPr lang="en-US" sz="2900" dirty="0"/>
              <a:t>Almost everyone!</a:t>
            </a:r>
          </a:p>
          <a:p>
            <a:pPr lvl="1"/>
            <a:r>
              <a:rPr lang="en-US" sz="2900" dirty="0"/>
              <a:t>We come into contact with computers everywhere.</a:t>
            </a:r>
          </a:p>
        </p:txBody>
      </p:sp>
    </p:spTree>
    <p:custDataLst>
      <p:tags r:id="rId1"/>
    </p:custData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fade">
                                      <p:cBhvr>
                                        <p:cTn id="7" dur="500"/>
                                        <p:tgtEl>
                                          <p:spTgt spid="3072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23">
                                            <p:txEl>
                                              <p:pRg st="1" end="1"/>
                                            </p:txEl>
                                          </p:spTgt>
                                        </p:tgtEl>
                                        <p:attrNameLst>
                                          <p:attrName>style.visibility</p:attrName>
                                        </p:attrNameLst>
                                      </p:cBhvr>
                                      <p:to>
                                        <p:strVal val="visible"/>
                                      </p:to>
                                    </p:set>
                                    <p:animEffect transition="in" filter="fade">
                                      <p:cBhvr>
                                        <p:cTn id="10" dur="500"/>
                                        <p:tgtEl>
                                          <p:spTgt spid="3072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0723">
                                            <p:txEl>
                                              <p:pRg st="2" end="2"/>
                                            </p:txEl>
                                          </p:spTgt>
                                        </p:tgtEl>
                                        <p:attrNameLst>
                                          <p:attrName>style.visibility</p:attrName>
                                        </p:attrNameLst>
                                      </p:cBhvr>
                                      <p:to>
                                        <p:strVal val="visible"/>
                                      </p:to>
                                    </p:set>
                                    <p:animEffect transition="in" filter="fade">
                                      <p:cBhvr>
                                        <p:cTn id="13" dur="500"/>
                                        <p:tgtEl>
                                          <p:spTgt spid="3072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0723">
                                            <p:txEl>
                                              <p:pRg st="3" end="3"/>
                                            </p:txEl>
                                          </p:spTgt>
                                        </p:tgtEl>
                                        <p:attrNameLst>
                                          <p:attrName>style.visibility</p:attrName>
                                        </p:attrNameLst>
                                      </p:cBhvr>
                                      <p:to>
                                        <p:strVal val="visible"/>
                                      </p:to>
                                    </p:set>
                                    <p:animEffect transition="in" filter="fade">
                                      <p:cBhvr>
                                        <p:cTn id="16" dur="500"/>
                                        <p:tgtEl>
                                          <p:spTgt spid="3072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0723">
                                            <p:txEl>
                                              <p:pRg st="4" end="4"/>
                                            </p:txEl>
                                          </p:spTgt>
                                        </p:tgtEl>
                                        <p:attrNameLst>
                                          <p:attrName>style.visibility</p:attrName>
                                        </p:attrNameLst>
                                      </p:cBhvr>
                                      <p:to>
                                        <p:strVal val="visible"/>
                                      </p:to>
                                    </p:set>
                                    <p:animEffect transition="in" filter="fade">
                                      <p:cBhvr>
                                        <p:cTn id="19" dur="500"/>
                                        <p:tgtEl>
                                          <p:spTgt spid="3072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0723">
                                            <p:txEl>
                                              <p:pRg st="5" end="5"/>
                                            </p:txEl>
                                          </p:spTgt>
                                        </p:tgtEl>
                                        <p:attrNameLst>
                                          <p:attrName>style.visibility</p:attrName>
                                        </p:attrNameLst>
                                      </p:cBhvr>
                                      <p:to>
                                        <p:strVal val="visible"/>
                                      </p:to>
                                    </p:set>
                                    <p:animEffect transition="in" filter="fade">
                                      <p:cBhvr>
                                        <p:cTn id="24" dur="500"/>
                                        <p:tgtEl>
                                          <p:spTgt spid="3072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0723">
                                            <p:txEl>
                                              <p:pRg st="6" end="6"/>
                                            </p:txEl>
                                          </p:spTgt>
                                        </p:tgtEl>
                                        <p:attrNameLst>
                                          <p:attrName>style.visibility</p:attrName>
                                        </p:attrNameLst>
                                      </p:cBhvr>
                                      <p:to>
                                        <p:strVal val="visible"/>
                                      </p:to>
                                    </p:set>
                                    <p:animEffect transition="in" filter="fade">
                                      <p:cBhvr>
                                        <p:cTn id="27" dur="500"/>
                                        <p:tgtEl>
                                          <p:spTgt spid="307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Abstraction</a:t>
            </a:r>
          </a:p>
        </p:txBody>
      </p:sp>
      <p:sp>
        <p:nvSpPr>
          <p:cNvPr id="31747" name="Rectangle 3"/>
          <p:cNvSpPr>
            <a:spLocks noGrp="1" noChangeArrowheads="1"/>
          </p:cNvSpPr>
          <p:nvPr>
            <p:ph idx="1"/>
          </p:nvPr>
        </p:nvSpPr>
        <p:spPr/>
        <p:txBody>
          <a:bodyPr>
            <a:normAutofit/>
          </a:bodyPr>
          <a:lstStyle/>
          <a:p>
            <a:r>
              <a:rPr lang="en-US" dirty="0">
                <a:solidFill>
                  <a:srgbClr val="000000"/>
                </a:solidFill>
              </a:rPr>
              <a:t>A mental model that removes </a:t>
            </a:r>
            <a:br>
              <a:rPr lang="en-US" dirty="0">
                <a:solidFill>
                  <a:srgbClr val="000000"/>
                </a:solidFill>
              </a:rPr>
            </a:br>
            <a:r>
              <a:rPr lang="en-US" b="1" u="sng" dirty="0">
                <a:solidFill>
                  <a:srgbClr val="000000"/>
                </a:solidFill>
              </a:rPr>
              <a:t>unneeded</a:t>
            </a:r>
            <a:r>
              <a:rPr lang="en-US" b="1" dirty="0">
                <a:solidFill>
                  <a:srgbClr val="000000"/>
                </a:solidFill>
              </a:rPr>
              <a:t> </a:t>
            </a:r>
            <a:r>
              <a:rPr lang="en-US" dirty="0">
                <a:solidFill>
                  <a:srgbClr val="000000"/>
                </a:solidFill>
              </a:rPr>
              <a:t>complexity. </a:t>
            </a:r>
          </a:p>
          <a:p>
            <a:r>
              <a:rPr lang="en-US" dirty="0">
                <a:solidFill>
                  <a:srgbClr val="000000"/>
                </a:solidFill>
              </a:rPr>
              <a:t>Different mental models are at different levels of abstraction.</a:t>
            </a:r>
          </a:p>
          <a:p>
            <a:r>
              <a:rPr lang="en-US" dirty="0">
                <a:solidFill>
                  <a:srgbClr val="000000"/>
                </a:solidFill>
              </a:rPr>
              <a:t>We will select different models (different levels of abstraction) for different purposes.</a:t>
            </a:r>
          </a:p>
          <a:p>
            <a:r>
              <a:rPr lang="en-US" dirty="0">
                <a:solidFill>
                  <a:srgbClr val="000000"/>
                </a:solidFill>
              </a:rPr>
              <a:t>Abstraction and the construction of mental models is a superpower!</a:t>
            </a:r>
            <a:endParaRPr lang="en-US" dirty="0"/>
          </a:p>
        </p:txBody>
      </p:sp>
    </p:spTree>
    <p:custDataLst>
      <p:tags r:id="rId1"/>
    </p:custData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747">
                                            <p:txEl>
                                              <p:pRg st="2" end="2"/>
                                            </p:txEl>
                                          </p:spTgt>
                                        </p:tgtEl>
                                        <p:attrNameLst>
                                          <p:attrName>style.visibility</p:attrName>
                                        </p:attrNameLst>
                                      </p:cBhvr>
                                      <p:to>
                                        <p:strVal val="visible"/>
                                      </p:to>
                                    </p:set>
                                    <p:animEffect transition="in" filter="fade">
                                      <p:cBhvr>
                                        <p:cTn id="12" dur="500"/>
                                        <p:tgtEl>
                                          <p:spTgt spid="317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747">
                                            <p:txEl>
                                              <p:pRg st="3" end="3"/>
                                            </p:txEl>
                                          </p:spTgt>
                                        </p:tgtEl>
                                        <p:attrNameLst>
                                          <p:attrName>style.visibility</p:attrName>
                                        </p:attrNameLst>
                                      </p:cBhvr>
                                      <p:to>
                                        <p:strVal val="visible"/>
                                      </p:to>
                                    </p:set>
                                    <p:animEffect transition="in" filter="fade">
                                      <p:cBhvr>
                                        <p:cTn id="17" dur="500"/>
                                        <p:tgtEl>
                                          <p:spTgt spid="317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a:bodyPr>
          <a:lstStyle/>
          <a:p>
            <a:r>
              <a:rPr lang="en-US" dirty="0"/>
              <a:t>One Model of Computing</a:t>
            </a:r>
          </a:p>
        </p:txBody>
      </p:sp>
      <p:sp>
        <p:nvSpPr>
          <p:cNvPr id="32773" name="Text Box 5"/>
          <p:cNvSpPr txBox="1">
            <a:spLocks noChangeArrowheads="1"/>
          </p:cNvSpPr>
          <p:nvPr/>
        </p:nvSpPr>
        <p:spPr bwMode="auto">
          <a:xfrm>
            <a:off x="616970" y="5215132"/>
            <a:ext cx="7910062" cy="666995"/>
          </a:xfrm>
          <a:prstGeom prst="rect">
            <a:avLst/>
          </a:prstGeom>
          <a:noFill/>
          <a:ln w="9525">
            <a:noFill/>
            <a:miter lim="800000"/>
            <a:headEnd/>
            <a:tailEnd/>
          </a:ln>
        </p:spPr>
        <p:txBody>
          <a:bodyPr lIns="111904" tIns="55952" rIns="111904" bIns="55952">
            <a:spAutoFit/>
          </a:bodyPr>
          <a:lstStyle/>
          <a:p>
            <a:pPr>
              <a:spcBef>
                <a:spcPct val="50000"/>
              </a:spcBef>
            </a:pPr>
            <a:r>
              <a:rPr lang="en-US" dirty="0"/>
              <a:t>This is the Input-Process-Output, or IPO, model; it is an example of abstraction.</a:t>
            </a:r>
          </a:p>
        </p:txBody>
      </p:sp>
      <p:grpSp>
        <p:nvGrpSpPr>
          <p:cNvPr id="7" name="Group 6" descr="On the left a block labeled input.  An arrow points right to a center block labeled process.  Another arrow points right to a block labeled output. A block labeled Storage is above process and connected with a double-headed arrow."/>
          <p:cNvGrpSpPr/>
          <p:nvPr/>
        </p:nvGrpSpPr>
        <p:grpSpPr>
          <a:xfrm>
            <a:off x="977967" y="1990791"/>
            <a:ext cx="7023033" cy="2857810"/>
            <a:chOff x="1715728" y="3276600"/>
            <a:chExt cx="5638800" cy="2438400"/>
          </a:xfrm>
        </p:grpSpPr>
        <p:sp>
          <p:nvSpPr>
            <p:cNvPr id="8" name="Right Arrow 7"/>
            <p:cNvSpPr/>
            <p:nvPr/>
          </p:nvSpPr>
          <p:spPr>
            <a:xfrm>
              <a:off x="3104536" y="5105400"/>
              <a:ext cx="685800" cy="381000"/>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arallelogram 8"/>
            <p:cNvSpPr/>
            <p:nvPr/>
          </p:nvSpPr>
          <p:spPr>
            <a:xfrm>
              <a:off x="1715728" y="4876800"/>
              <a:ext cx="1524000" cy="838200"/>
            </a:xfrm>
            <a:prstGeom prst="parallelogram">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mj-lt"/>
                </a:rPr>
                <a:t>Input</a:t>
              </a:r>
            </a:p>
          </p:txBody>
        </p:sp>
        <p:sp>
          <p:nvSpPr>
            <p:cNvPr id="10" name="Parallelogram 9"/>
            <p:cNvSpPr/>
            <p:nvPr/>
          </p:nvSpPr>
          <p:spPr>
            <a:xfrm>
              <a:off x="5715000" y="4876800"/>
              <a:ext cx="1639528" cy="838200"/>
            </a:xfrm>
            <a:prstGeom prst="parallelogram">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mj-lt"/>
                </a:rPr>
                <a:t>Output</a:t>
              </a:r>
            </a:p>
          </p:txBody>
        </p:sp>
        <p:sp>
          <p:nvSpPr>
            <p:cNvPr id="11" name="Rectangle 10"/>
            <p:cNvSpPr/>
            <p:nvPr/>
          </p:nvSpPr>
          <p:spPr>
            <a:xfrm>
              <a:off x="3810000" y="4876800"/>
              <a:ext cx="1295400" cy="8382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mj-lt"/>
                </a:rPr>
                <a:t>Process</a:t>
              </a:r>
            </a:p>
          </p:txBody>
        </p:sp>
        <p:sp>
          <p:nvSpPr>
            <p:cNvPr id="12" name="Can 11"/>
            <p:cNvSpPr/>
            <p:nvPr/>
          </p:nvSpPr>
          <p:spPr>
            <a:xfrm>
              <a:off x="3925528" y="3276600"/>
              <a:ext cx="1143000" cy="990600"/>
            </a:xfrm>
            <a:prstGeom prst="can">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mj-lt"/>
                </a:rPr>
                <a:t>Storage</a:t>
              </a:r>
            </a:p>
          </p:txBody>
        </p:sp>
        <p:sp>
          <p:nvSpPr>
            <p:cNvPr id="13" name="Right Arrow 12"/>
            <p:cNvSpPr/>
            <p:nvPr/>
          </p:nvSpPr>
          <p:spPr>
            <a:xfrm>
              <a:off x="5105400" y="5105400"/>
              <a:ext cx="685800" cy="381000"/>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Right Arrow 13"/>
            <p:cNvSpPr/>
            <p:nvPr/>
          </p:nvSpPr>
          <p:spPr>
            <a:xfrm rot="5400000">
              <a:off x="4152900" y="4381500"/>
              <a:ext cx="609600" cy="381000"/>
            </a:xfrm>
            <a:prstGeom prst="lef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advTm="250412">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Another Model</a:t>
            </a:r>
          </a:p>
        </p:txBody>
      </p:sp>
      <p:pic>
        <p:nvPicPr>
          <p:cNvPr id="3" name="Picture 2" descr="A line drawing of a computer system unit. Around the system unit in a star arrangement are a keyboard, hard disk, speaker, monitor, and mouse. Each is connected to the system unit by a line.">
            <a:extLst>
              <a:ext uri="{FF2B5EF4-FFF2-40B4-BE49-F238E27FC236}">
                <a16:creationId xmlns:a16="http://schemas.microsoft.com/office/drawing/2014/main" id="{AAB61E5D-CA75-90FA-524B-59A8824A4F44}"/>
              </a:ext>
            </a:extLst>
          </p:cNvPr>
          <p:cNvPicPr>
            <a:picLocks noChangeAspect="1"/>
          </p:cNvPicPr>
          <p:nvPr/>
        </p:nvPicPr>
        <p:blipFill>
          <a:blip r:embed="rId3"/>
          <a:stretch>
            <a:fillRect/>
          </a:stretch>
        </p:blipFill>
        <p:spPr>
          <a:xfrm>
            <a:off x="2043287" y="1978658"/>
            <a:ext cx="5057426" cy="3816671"/>
          </a:xfrm>
          <a:prstGeom prst="rect">
            <a:avLst/>
          </a:prstGeom>
        </p:spPr>
      </p:pic>
    </p:spTree>
  </p:cSld>
  <p:clrMapOvr>
    <a:masterClrMapping/>
  </p:clrMapOvr>
  <p:transition advTm="250412">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title"/>
          </p:nvPr>
        </p:nvSpPr>
        <p:spPr/>
        <p:txBody>
          <a:bodyPr>
            <a:normAutofit fontScale="90000"/>
          </a:bodyPr>
          <a:lstStyle/>
          <a:p>
            <a:r>
              <a:rPr lang="en-US" dirty="0"/>
              <a:t>How are these alike?  Different?</a:t>
            </a:r>
          </a:p>
        </p:txBody>
      </p:sp>
      <p:pic>
        <p:nvPicPr>
          <p:cNvPr id="34819" name="Picture 5" descr="The Input Process Output diagram from two slides ago."/>
          <p:cNvPicPr>
            <a:picLocks noChangeAspect="1" noChangeArrowheads="1"/>
          </p:cNvPicPr>
          <p:nvPr/>
        </p:nvPicPr>
        <p:blipFill>
          <a:blip r:embed="rId3" cstate="print"/>
          <a:srcRect/>
          <a:stretch>
            <a:fillRect/>
          </a:stretch>
        </p:blipFill>
        <p:spPr bwMode="auto">
          <a:xfrm>
            <a:off x="493375" y="1821481"/>
            <a:ext cx="3627454" cy="1843808"/>
          </a:xfrm>
          <a:prstGeom prst="rect">
            <a:avLst/>
          </a:prstGeom>
          <a:noFill/>
          <a:ln w="9525">
            <a:noFill/>
            <a:miter lim="800000"/>
            <a:headEnd/>
            <a:tailEnd/>
          </a:ln>
        </p:spPr>
      </p:pic>
      <p:pic>
        <p:nvPicPr>
          <p:cNvPr id="3" name="Picture 2" descr="The computer system diagram from the previous slide.">
            <a:extLst>
              <a:ext uri="{FF2B5EF4-FFF2-40B4-BE49-F238E27FC236}">
                <a16:creationId xmlns:a16="http://schemas.microsoft.com/office/drawing/2014/main" id="{C30D0A1F-1556-2BB6-6259-5230EC4274BD}"/>
              </a:ext>
            </a:extLst>
          </p:cNvPr>
          <p:cNvPicPr>
            <a:picLocks noChangeAspect="1"/>
          </p:cNvPicPr>
          <p:nvPr/>
        </p:nvPicPr>
        <p:blipFill>
          <a:blip r:embed="rId4"/>
          <a:stretch>
            <a:fillRect/>
          </a:stretch>
        </p:blipFill>
        <p:spPr>
          <a:xfrm>
            <a:off x="5023173" y="3468742"/>
            <a:ext cx="3381025" cy="2551547"/>
          </a:xfrm>
          <a:prstGeom prst="rect">
            <a:avLst/>
          </a:prstGeom>
        </p:spPr>
      </p:pic>
    </p:spTree>
  </p:cSld>
  <p:clrMapOvr>
    <a:masterClrMapping/>
  </p:clrMapOvr>
  <p:transition advTm="250412">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F889B-D1E4-5A81-FF63-099E9D9667B8}"/>
              </a:ext>
            </a:extLst>
          </p:cNvPr>
          <p:cNvSpPr>
            <a:spLocks noGrp="1"/>
          </p:cNvSpPr>
          <p:nvPr>
            <p:ph type="title"/>
          </p:nvPr>
        </p:nvSpPr>
        <p:spPr/>
        <p:txBody>
          <a:bodyPr/>
          <a:lstStyle/>
          <a:p>
            <a:r>
              <a:rPr lang="en-US" dirty="0"/>
              <a:t>Abstraction Mechanisms</a:t>
            </a:r>
          </a:p>
        </p:txBody>
      </p:sp>
      <p:sp>
        <p:nvSpPr>
          <p:cNvPr id="4" name="Content Placeholder 3">
            <a:extLst>
              <a:ext uri="{FF2B5EF4-FFF2-40B4-BE49-F238E27FC236}">
                <a16:creationId xmlns:a16="http://schemas.microsoft.com/office/drawing/2014/main" id="{D258A524-5CAE-EDD8-BFB0-9AD3258947FD}"/>
              </a:ext>
            </a:extLst>
          </p:cNvPr>
          <p:cNvSpPr>
            <a:spLocks noGrp="1"/>
          </p:cNvSpPr>
          <p:nvPr>
            <p:ph idx="1"/>
          </p:nvPr>
        </p:nvSpPr>
        <p:spPr/>
        <p:txBody>
          <a:bodyPr/>
          <a:lstStyle/>
          <a:p>
            <a:r>
              <a:rPr lang="en-US" dirty="0"/>
              <a:t>Pattern recognition to enable…</a:t>
            </a:r>
          </a:p>
          <a:p>
            <a:pPr lvl="1"/>
            <a:r>
              <a:rPr lang="en-US" dirty="0"/>
              <a:t>Classification</a:t>
            </a:r>
          </a:p>
          <a:p>
            <a:pPr lvl="1"/>
            <a:r>
              <a:rPr lang="en-US" dirty="0"/>
              <a:t>Generalization</a:t>
            </a:r>
          </a:p>
          <a:p>
            <a:r>
              <a:rPr lang="en-US" dirty="0"/>
              <a:t>System components may be</a:t>
            </a:r>
          </a:p>
          <a:p>
            <a:pPr lvl="1"/>
            <a:r>
              <a:rPr lang="en-US" dirty="0"/>
              <a:t>Irreducible: A bolt can’t be further reduced</a:t>
            </a:r>
          </a:p>
          <a:p>
            <a:pPr lvl="1"/>
            <a:r>
              <a:rPr lang="en-US" dirty="0"/>
              <a:t>Subsystems that may be decomposed.</a:t>
            </a:r>
          </a:p>
          <a:p>
            <a:endParaRPr lang="en-US" dirty="0"/>
          </a:p>
        </p:txBody>
      </p:sp>
    </p:spTree>
    <p:extLst>
      <p:ext uri="{BB962C8B-B14F-4D97-AF65-F5344CB8AC3E}">
        <p14:creationId xmlns:p14="http://schemas.microsoft.com/office/powerpoint/2010/main" val="624967706"/>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a:t>Decomposition</a:t>
            </a:r>
          </a:p>
        </p:txBody>
      </p:sp>
      <p:sp>
        <p:nvSpPr>
          <p:cNvPr id="14339" name="Content Placeholder 2"/>
          <p:cNvSpPr>
            <a:spLocks noGrp="1"/>
          </p:cNvSpPr>
          <p:nvPr>
            <p:ph idx="1"/>
          </p:nvPr>
        </p:nvSpPr>
        <p:spPr/>
        <p:txBody>
          <a:bodyPr/>
          <a:lstStyle/>
          <a:p>
            <a:pPr>
              <a:buFont typeface="Arial" pitchFamily="34" charset="0"/>
              <a:buChar char="•"/>
            </a:pPr>
            <a:r>
              <a:rPr lang="en-US" dirty="0"/>
              <a:t>Decomposition: The division of a system into its components and linkages:</a:t>
            </a:r>
          </a:p>
          <a:p>
            <a:pPr lvl="1">
              <a:buFont typeface="Arial" pitchFamily="34" charset="0"/>
              <a:buChar char="•"/>
            </a:pPr>
            <a:r>
              <a:rPr lang="en-US" dirty="0"/>
              <a:t>Functional: decompose by function.</a:t>
            </a:r>
          </a:p>
          <a:p>
            <a:pPr lvl="1">
              <a:buFont typeface="Arial" pitchFamily="34" charset="0"/>
              <a:buChar char="•"/>
            </a:pPr>
            <a:r>
              <a:rPr lang="en-US" dirty="0"/>
              <a:t>Physical: decompose by physical units.</a:t>
            </a:r>
          </a:p>
          <a:p>
            <a:pPr lvl="1">
              <a:buFont typeface="Arial" pitchFamily="34" charset="0"/>
              <a:buChar char="•"/>
            </a:pPr>
            <a:r>
              <a:rPr lang="en-US" dirty="0"/>
              <a:t>Hierarchical; decompose until all components are irreducible.</a:t>
            </a:r>
          </a:p>
          <a:p>
            <a:pPr lvl="1"/>
            <a:endParaRPr lang="en-US" dirty="0"/>
          </a:p>
        </p:txBody>
      </p:sp>
    </p:spTree>
    <p:extLst>
      <p:ext uri="{BB962C8B-B14F-4D97-AF65-F5344CB8AC3E}">
        <p14:creationId xmlns:p14="http://schemas.microsoft.com/office/powerpoint/2010/main" val="244918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fade">
                                      <p:cBhvr>
                                        <p:cTn id="7" dur="500"/>
                                        <p:tgtEl>
                                          <p:spTgt spid="143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9">
                                            <p:txEl>
                                              <p:pRg st="2" end="2"/>
                                            </p:txEl>
                                          </p:spTgt>
                                        </p:tgtEl>
                                        <p:attrNameLst>
                                          <p:attrName>style.visibility</p:attrName>
                                        </p:attrNameLst>
                                      </p:cBhvr>
                                      <p:to>
                                        <p:strVal val="visible"/>
                                      </p:to>
                                    </p:set>
                                    <p:animEffect transition="in" filter="fade">
                                      <p:cBhvr>
                                        <p:cTn id="12" dur="500"/>
                                        <p:tgtEl>
                                          <p:spTgt spid="143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339">
                                            <p:txEl>
                                              <p:pRg st="3" end="3"/>
                                            </p:txEl>
                                          </p:spTgt>
                                        </p:tgtEl>
                                        <p:attrNameLst>
                                          <p:attrName>style.visibility</p:attrName>
                                        </p:attrNameLst>
                                      </p:cBhvr>
                                      <p:to>
                                        <p:strVal val="visible"/>
                                      </p:to>
                                    </p:set>
                                    <p:animEffect transition="in" filter="fade">
                                      <p:cBhvr>
                                        <p:cTn id="17" dur="500"/>
                                        <p:tgtEl>
                                          <p:spTgt spid="143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5CF3B-0F2C-176B-BABF-173090B20340}"/>
              </a:ext>
            </a:extLst>
          </p:cNvPr>
          <p:cNvSpPr>
            <a:spLocks noGrp="1"/>
          </p:cNvSpPr>
          <p:nvPr>
            <p:ph type="title"/>
          </p:nvPr>
        </p:nvSpPr>
        <p:spPr/>
        <p:txBody>
          <a:bodyPr/>
          <a:lstStyle/>
          <a:p>
            <a:r>
              <a:rPr lang="en-US" dirty="0"/>
              <a:t>Class </a:t>
            </a:r>
            <a:r>
              <a:rPr lang="en-US"/>
              <a:t>Policies Removed</a:t>
            </a:r>
            <a:endParaRPr lang="en-US" dirty="0"/>
          </a:p>
        </p:txBody>
      </p:sp>
      <p:sp>
        <p:nvSpPr>
          <p:cNvPr id="3" name="Content Placeholder 2">
            <a:extLst>
              <a:ext uri="{FF2B5EF4-FFF2-40B4-BE49-F238E27FC236}">
                <a16:creationId xmlns:a16="http://schemas.microsoft.com/office/drawing/2014/main" id="{969812AF-63AF-9120-64BB-1B985122FE6B}"/>
              </a:ext>
            </a:extLst>
          </p:cNvPr>
          <p:cNvSpPr>
            <a:spLocks noGrp="1"/>
          </p:cNvSpPr>
          <p:nvPr>
            <p:ph idx="1"/>
          </p:nvPr>
        </p:nvSpPr>
        <p:spPr/>
        <p:txBody>
          <a:bodyPr/>
          <a:lstStyle/>
          <a:p>
            <a:r>
              <a:rPr lang="en-US" dirty="0"/>
              <a:t>This recording is intended for use by several different class sections with different professors.</a:t>
            </a:r>
          </a:p>
          <a:p>
            <a:r>
              <a:rPr lang="en-US" dirty="0"/>
              <a:t>Class policies have been removed from this recording.</a:t>
            </a:r>
          </a:p>
          <a:p>
            <a:r>
              <a:rPr lang="en-US" dirty="0"/>
              <a:t>See your syllabus and other material for the class policies for your specific section.</a:t>
            </a:r>
          </a:p>
        </p:txBody>
      </p:sp>
    </p:spTree>
    <p:extLst>
      <p:ext uri="{BB962C8B-B14F-4D97-AF65-F5344CB8AC3E}">
        <p14:creationId xmlns:p14="http://schemas.microsoft.com/office/powerpoint/2010/main" val="480655231"/>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1D0D2-C9A9-0192-7655-FDB0D4D5BACC}"/>
              </a:ext>
            </a:extLst>
          </p:cNvPr>
          <p:cNvSpPr>
            <a:spLocks noGrp="1"/>
          </p:cNvSpPr>
          <p:nvPr>
            <p:ph type="title"/>
          </p:nvPr>
        </p:nvSpPr>
        <p:spPr/>
        <p:txBody>
          <a:bodyPr/>
          <a:lstStyle/>
          <a:p>
            <a:r>
              <a:rPr lang="en-US" dirty="0"/>
              <a:t>More Examples of Abstraction</a:t>
            </a:r>
          </a:p>
        </p:txBody>
      </p:sp>
      <p:pic>
        <p:nvPicPr>
          <p:cNvPr id="5" name="Picture 4" descr="A rectangle with inner label Central Processing Unit.  Within the rectangle are three smaller rectangles labeled Control Unit, Arithmetic and logic unit, and registers. Belos on the left is a double-headed arrow connection the central processing unit with the words Input Output.  Below on the right a double-headed arrow connects the CPU with a rectangle labeled Memory.">
            <a:extLst>
              <a:ext uri="{FF2B5EF4-FFF2-40B4-BE49-F238E27FC236}">
                <a16:creationId xmlns:a16="http://schemas.microsoft.com/office/drawing/2014/main" id="{CDC65F66-368B-5AB5-ADBF-9D435C624C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599" y="1854062"/>
            <a:ext cx="3637723" cy="3505098"/>
          </a:xfrm>
          <a:prstGeom prst="rect">
            <a:avLst/>
          </a:prstGeom>
          <a:ln>
            <a:solidFill>
              <a:schemeClr val="tx1"/>
            </a:solidFill>
          </a:ln>
        </p:spPr>
      </p:pic>
      <p:pic>
        <p:nvPicPr>
          <p:cNvPr id="6" name="Picture 5" descr="A circuit with five gates showing connecting lines and connections marked by heavy dots. Two wires that cross without connecting have no dot.">
            <a:extLst>
              <a:ext uri="{FF2B5EF4-FFF2-40B4-BE49-F238E27FC236}">
                <a16:creationId xmlns:a16="http://schemas.microsoft.com/office/drawing/2014/main" id="{9862026D-4AE7-AD42-A626-91632F24A96B}"/>
              </a:ext>
            </a:extLst>
          </p:cNvPr>
          <p:cNvPicPr>
            <a:picLocks noChangeAspect="1"/>
          </p:cNvPicPr>
          <p:nvPr/>
        </p:nvPicPr>
        <p:blipFill rotWithShape="1">
          <a:blip r:embed="rId4"/>
          <a:srcRect l="5369" t="14621" r="7758" b="9844"/>
          <a:stretch/>
        </p:blipFill>
        <p:spPr>
          <a:xfrm rot="16200000">
            <a:off x="5644168" y="3991748"/>
            <a:ext cx="2011364" cy="2784099"/>
          </a:xfrm>
          <a:prstGeom prst="rect">
            <a:avLst/>
          </a:prstGeom>
        </p:spPr>
      </p:pic>
      <p:graphicFrame>
        <p:nvGraphicFramePr>
          <p:cNvPr id="8" name="Object 6" descr="The symbol for an AND gate.">
            <a:extLst>
              <a:ext uri="{FF2B5EF4-FFF2-40B4-BE49-F238E27FC236}">
                <a16:creationId xmlns:a16="http://schemas.microsoft.com/office/drawing/2014/main" id="{11B79806-CEB3-7260-8C21-0331312B08C5}"/>
              </a:ext>
            </a:extLst>
          </p:cNvPr>
          <p:cNvGraphicFramePr>
            <a:graphicFrameLocks noChangeAspect="1"/>
          </p:cNvGraphicFramePr>
          <p:nvPr>
            <p:extLst>
              <p:ext uri="{D42A27DB-BD31-4B8C-83A1-F6EECF244321}">
                <p14:modId xmlns:p14="http://schemas.microsoft.com/office/powerpoint/2010/main" val="2426861275"/>
              </p:ext>
            </p:extLst>
          </p:nvPr>
        </p:nvGraphicFramePr>
        <p:xfrm>
          <a:off x="5277678" y="2098419"/>
          <a:ext cx="2784100" cy="2015823"/>
        </p:xfrm>
        <a:graphic>
          <a:graphicData uri="http://schemas.openxmlformats.org/presentationml/2006/ole">
            <mc:AlternateContent xmlns:mc="http://schemas.openxmlformats.org/markup-compatibility/2006">
              <mc:Choice xmlns:v="urn:schemas-microsoft-com:vml" Requires="v">
                <p:oleObj name="Visio" r:id="rId5" imgW="517871" imgH="404391" progId="Visio.Drawing.11">
                  <p:embed/>
                </p:oleObj>
              </mc:Choice>
              <mc:Fallback>
                <p:oleObj name="Visio" r:id="rId5" imgW="517871" imgH="404391" progId="Visio.Drawing.11">
                  <p:embed/>
                  <p:pic>
                    <p:nvPicPr>
                      <p:cNvPr id="8" name="Object 6" descr="The symbol for an AND gate.">
                        <a:extLst>
                          <a:ext uri="{FF2B5EF4-FFF2-40B4-BE49-F238E27FC236}">
                            <a16:creationId xmlns:a16="http://schemas.microsoft.com/office/drawing/2014/main" id="{11B79806-CEB3-7260-8C21-0331312B08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77678" y="2098419"/>
                        <a:ext cx="2784100" cy="201582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032504572"/>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a:t>Abstraction</a:t>
            </a:r>
          </a:p>
        </p:txBody>
      </p:sp>
      <p:graphicFrame>
        <p:nvGraphicFramePr>
          <p:cNvPr id="28674" name="Object 14" descr="A box with a diagram of a full adder within.  The inputs and outputs extend beyond the edges of the box."/>
          <p:cNvGraphicFramePr>
            <a:graphicFrameLocks noChangeAspect="1"/>
          </p:cNvGraphicFramePr>
          <p:nvPr/>
        </p:nvGraphicFramePr>
        <p:xfrm>
          <a:off x="1736355" y="2098704"/>
          <a:ext cx="1945361" cy="3125730"/>
        </p:xfrm>
        <a:graphic>
          <a:graphicData uri="http://schemas.openxmlformats.org/presentationml/2006/ole">
            <mc:AlternateContent xmlns:mc="http://schemas.openxmlformats.org/markup-compatibility/2006">
              <mc:Choice xmlns:v="urn:schemas-microsoft-com:vml" Requires="v">
                <p:oleObj name="Visio" r:id="rId3" imgW="1282399" imgH="2226318" progId="Visio.Drawing.11">
                  <p:embed/>
                </p:oleObj>
              </mc:Choice>
              <mc:Fallback>
                <p:oleObj name="Visio" r:id="rId3" imgW="1282399" imgH="2226318" progId="Visio.Drawing.11">
                  <p:embed/>
                  <p:pic>
                    <p:nvPicPr>
                      <p:cNvPr id="28674" name="Object 14" descr="A box with a diagram of a full adder within.  The inputs and outputs extend beyond the edges of the bo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6355" y="2098704"/>
                        <a:ext cx="1945361" cy="312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6" name="Group 35" descr="A box with a diagram of a full adder within.  The inputs and outputs extend beyond the edges of the box with the top of the box having inputs A, B, and Ci and the bottom of the box having outputs Co and S."/>
          <p:cNvGrpSpPr/>
          <p:nvPr/>
        </p:nvGrpSpPr>
        <p:grpSpPr>
          <a:xfrm>
            <a:off x="4379071" y="1631426"/>
            <a:ext cx="2025748" cy="3940932"/>
            <a:chOff x="3459162" y="972899"/>
            <a:chExt cx="1600200" cy="3362563"/>
          </a:xfrm>
        </p:grpSpPr>
        <p:grpSp>
          <p:nvGrpSpPr>
            <p:cNvPr id="30" name="Group 29"/>
            <p:cNvGrpSpPr/>
            <p:nvPr/>
          </p:nvGrpSpPr>
          <p:grpSpPr>
            <a:xfrm>
              <a:off x="3459162" y="1325562"/>
              <a:ext cx="1600200" cy="2696634"/>
              <a:chOff x="3505200" y="1325562"/>
              <a:chExt cx="1447800" cy="2696634"/>
            </a:xfrm>
          </p:grpSpPr>
          <p:sp>
            <p:nvSpPr>
              <p:cNvPr id="28677" name="Line 8"/>
              <p:cNvSpPr>
                <a:spLocks noChangeShapeType="1"/>
              </p:cNvSpPr>
              <p:nvPr/>
            </p:nvSpPr>
            <p:spPr bwMode="auto">
              <a:xfrm>
                <a:off x="4572000" y="3810000"/>
                <a:ext cx="0" cy="152400"/>
              </a:xfrm>
              <a:prstGeom prst="line">
                <a:avLst/>
              </a:prstGeom>
              <a:noFill/>
              <a:ln w="15875">
                <a:solidFill>
                  <a:schemeClr val="tx1"/>
                </a:solidFill>
                <a:round/>
                <a:headEnd/>
                <a:tailEnd type="none" w="sm" len="med"/>
              </a:ln>
            </p:spPr>
            <p:txBody>
              <a:bodyPr wrap="none" anchor="ctr"/>
              <a:lstStyle/>
              <a:p>
                <a:endParaRPr lang="en-US"/>
              </a:p>
            </p:txBody>
          </p:sp>
          <p:sp>
            <p:nvSpPr>
              <p:cNvPr id="28678" name="Line 9"/>
              <p:cNvSpPr>
                <a:spLocks noChangeShapeType="1"/>
              </p:cNvSpPr>
              <p:nvPr/>
            </p:nvSpPr>
            <p:spPr bwMode="auto">
              <a:xfrm>
                <a:off x="4114800" y="3810000"/>
                <a:ext cx="0" cy="152400"/>
              </a:xfrm>
              <a:prstGeom prst="line">
                <a:avLst/>
              </a:prstGeom>
              <a:noFill/>
              <a:ln w="15875" cap="rnd">
                <a:solidFill>
                  <a:schemeClr val="tx1"/>
                </a:solidFill>
                <a:round/>
                <a:headEnd/>
                <a:tailEnd type="none" w="sm" len="med"/>
              </a:ln>
            </p:spPr>
            <p:txBody>
              <a:bodyPr wrap="none" anchor="ctr"/>
              <a:lstStyle/>
              <a:p>
                <a:endParaRPr lang="en-US"/>
              </a:p>
            </p:txBody>
          </p:sp>
          <p:sp>
            <p:nvSpPr>
              <p:cNvPr id="28680" name="Line 11"/>
              <p:cNvSpPr>
                <a:spLocks noChangeShapeType="1"/>
              </p:cNvSpPr>
              <p:nvPr/>
            </p:nvSpPr>
            <p:spPr bwMode="auto">
              <a:xfrm flipV="1">
                <a:off x="4191000" y="1371600"/>
                <a:ext cx="0" cy="228600"/>
              </a:xfrm>
              <a:prstGeom prst="line">
                <a:avLst/>
              </a:prstGeom>
              <a:noFill/>
              <a:ln w="15875">
                <a:solidFill>
                  <a:schemeClr val="tx1"/>
                </a:solidFill>
                <a:round/>
                <a:headEnd/>
                <a:tailEnd type="none" w="sm" len="med"/>
              </a:ln>
            </p:spPr>
            <p:txBody>
              <a:bodyPr wrap="none" anchor="ctr"/>
              <a:lstStyle/>
              <a:p>
                <a:endParaRPr lang="en-US"/>
              </a:p>
            </p:txBody>
          </p:sp>
          <p:sp>
            <p:nvSpPr>
              <p:cNvPr id="28681" name="Line 12"/>
              <p:cNvSpPr>
                <a:spLocks noChangeShapeType="1"/>
              </p:cNvSpPr>
              <p:nvPr/>
            </p:nvSpPr>
            <p:spPr bwMode="auto">
              <a:xfrm flipV="1">
                <a:off x="3962400" y="1371600"/>
                <a:ext cx="0" cy="228600"/>
              </a:xfrm>
              <a:prstGeom prst="line">
                <a:avLst/>
              </a:prstGeom>
              <a:noFill/>
              <a:ln w="15875">
                <a:solidFill>
                  <a:schemeClr val="tx1"/>
                </a:solidFill>
                <a:round/>
                <a:headEnd/>
                <a:tailEnd type="none" w="sm" len="med"/>
              </a:ln>
            </p:spPr>
            <p:txBody>
              <a:bodyPr wrap="none" anchor="ctr"/>
              <a:lstStyle/>
              <a:p>
                <a:endParaRPr lang="en-US"/>
              </a:p>
            </p:txBody>
          </p:sp>
          <p:sp>
            <p:nvSpPr>
              <p:cNvPr id="28682" name="Text Box 13"/>
              <p:cNvSpPr txBox="1">
                <a:spLocks noChangeArrowheads="1"/>
              </p:cNvSpPr>
              <p:nvPr/>
            </p:nvSpPr>
            <p:spPr bwMode="auto">
              <a:xfrm>
                <a:off x="3657600" y="2286000"/>
                <a:ext cx="1219200" cy="840344"/>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endParaRPr lang="en-US" sz="2800" dirty="0"/>
              </a:p>
            </p:txBody>
          </p:sp>
          <p:grpSp>
            <p:nvGrpSpPr>
              <p:cNvPr id="22" name="Group 21"/>
              <p:cNvGrpSpPr/>
              <p:nvPr/>
            </p:nvGrpSpPr>
            <p:grpSpPr>
              <a:xfrm>
                <a:off x="3505200" y="1371600"/>
                <a:ext cx="1447800" cy="2438400"/>
                <a:chOff x="3505200" y="1371600"/>
                <a:chExt cx="1447800" cy="2438400"/>
              </a:xfrm>
            </p:grpSpPr>
            <p:sp>
              <p:nvSpPr>
                <p:cNvPr id="28676" name="Rectangle 4" descr="A plain rectangle labeled full adder, with inputs A, B, and C-sub-I at the top and outputs S for sum and C-sub-o for carry out at the bottom, Showing that we can abstract away the details of the digital logic circuit."/>
                <p:cNvSpPr>
                  <a:spLocks noChangeArrowheads="1"/>
                </p:cNvSpPr>
                <p:nvPr/>
              </p:nvSpPr>
              <p:spPr bwMode="auto">
                <a:xfrm>
                  <a:off x="3505200" y="1600200"/>
                  <a:ext cx="1447800" cy="2209800"/>
                </a:xfrm>
                <a:prstGeom prst="rect">
                  <a:avLst/>
                </a:prstGeom>
                <a:noFill/>
                <a:ln w="25400">
                  <a:solidFill>
                    <a:schemeClr val="tx1"/>
                  </a:solidFill>
                  <a:miter lim="800000"/>
                  <a:headEnd/>
                  <a:tailEnd/>
                </a:ln>
              </p:spPr>
              <p:txBody>
                <a:bodyPr wrap="none" anchor="ctr"/>
                <a:lstStyle/>
                <a:p>
                  <a:endParaRPr lang="en-US"/>
                </a:p>
              </p:txBody>
            </p:sp>
            <p:sp>
              <p:nvSpPr>
                <p:cNvPr id="28679" name="Line 10"/>
                <p:cNvSpPr>
                  <a:spLocks noChangeShapeType="1"/>
                </p:cNvSpPr>
                <p:nvPr/>
              </p:nvSpPr>
              <p:spPr bwMode="auto">
                <a:xfrm flipV="1">
                  <a:off x="4572000" y="1371600"/>
                  <a:ext cx="0" cy="228600"/>
                </a:xfrm>
                <a:prstGeom prst="line">
                  <a:avLst/>
                </a:prstGeom>
                <a:noFill/>
                <a:ln w="15875">
                  <a:solidFill>
                    <a:schemeClr val="tx1"/>
                  </a:solidFill>
                  <a:round/>
                  <a:headEnd/>
                  <a:tailEnd type="none" w="lg" len="med"/>
                </a:ln>
              </p:spPr>
              <p:txBody>
                <a:bodyPr wrap="none" anchor="ctr"/>
                <a:lstStyle/>
                <a:p>
                  <a:endParaRPr lang="en-US"/>
                </a:p>
              </p:txBody>
            </p:sp>
          </p:grpSp>
          <p:sp>
            <p:nvSpPr>
              <p:cNvPr id="21" name="Oval 20"/>
              <p:cNvSpPr/>
              <p:nvPr/>
            </p:nvSpPr>
            <p:spPr bwMode="auto">
              <a:xfrm>
                <a:off x="4546337" y="3967698"/>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sp>
            <p:nvSpPr>
              <p:cNvPr id="26" name="Oval 25"/>
              <p:cNvSpPr/>
              <p:nvPr/>
            </p:nvSpPr>
            <p:spPr bwMode="auto">
              <a:xfrm>
                <a:off x="4087810" y="3971133"/>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sp>
            <p:nvSpPr>
              <p:cNvPr id="27" name="Oval 26"/>
              <p:cNvSpPr/>
              <p:nvPr/>
            </p:nvSpPr>
            <p:spPr bwMode="auto">
              <a:xfrm>
                <a:off x="3937791" y="1325562"/>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sp>
            <p:nvSpPr>
              <p:cNvPr id="28" name="Oval 27"/>
              <p:cNvSpPr/>
              <p:nvPr/>
            </p:nvSpPr>
            <p:spPr bwMode="auto">
              <a:xfrm>
                <a:off x="4167718" y="1325562"/>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sp>
            <p:nvSpPr>
              <p:cNvPr id="29" name="Oval 28"/>
              <p:cNvSpPr/>
              <p:nvPr/>
            </p:nvSpPr>
            <p:spPr bwMode="auto">
              <a:xfrm>
                <a:off x="4548718" y="1325562"/>
                <a:ext cx="51063" cy="51063"/>
              </a:xfrm>
              <a:prstGeom prst="ellipse">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119043"/>
                <a:endParaRPr lang="en-US"/>
              </a:p>
            </p:txBody>
          </p:sp>
        </p:grpSp>
        <p:sp>
          <p:nvSpPr>
            <p:cNvPr id="31" name="TextBox 30"/>
            <p:cNvSpPr txBox="1"/>
            <p:nvPr/>
          </p:nvSpPr>
          <p:spPr>
            <a:xfrm>
              <a:off x="3796035" y="999767"/>
              <a:ext cx="304800" cy="369332"/>
            </a:xfrm>
            <a:prstGeom prst="rect">
              <a:avLst/>
            </a:prstGeom>
            <a:noFill/>
          </p:spPr>
          <p:txBody>
            <a:bodyPr wrap="square" rtlCol="0">
              <a:spAutoFit/>
            </a:bodyPr>
            <a:lstStyle/>
            <a:p>
              <a:r>
                <a:rPr lang="en-US" sz="2200" dirty="0"/>
                <a:t>A</a:t>
              </a:r>
            </a:p>
          </p:txBody>
        </p:sp>
        <p:sp>
          <p:nvSpPr>
            <p:cNvPr id="32" name="TextBox 31"/>
            <p:cNvSpPr txBox="1"/>
            <p:nvPr/>
          </p:nvSpPr>
          <p:spPr>
            <a:xfrm>
              <a:off x="4051879" y="988193"/>
              <a:ext cx="304800" cy="369332"/>
            </a:xfrm>
            <a:prstGeom prst="rect">
              <a:avLst/>
            </a:prstGeom>
            <a:noFill/>
          </p:spPr>
          <p:txBody>
            <a:bodyPr wrap="square" rtlCol="0">
              <a:spAutoFit/>
            </a:bodyPr>
            <a:lstStyle/>
            <a:p>
              <a:r>
                <a:rPr lang="en-US" sz="2200" dirty="0"/>
                <a:t>B</a:t>
              </a:r>
            </a:p>
          </p:txBody>
        </p:sp>
        <p:sp>
          <p:nvSpPr>
            <p:cNvPr id="33" name="TextBox 32"/>
            <p:cNvSpPr txBox="1"/>
            <p:nvPr/>
          </p:nvSpPr>
          <p:spPr>
            <a:xfrm>
              <a:off x="4490701" y="972899"/>
              <a:ext cx="457200" cy="369332"/>
            </a:xfrm>
            <a:prstGeom prst="rect">
              <a:avLst/>
            </a:prstGeom>
            <a:noFill/>
          </p:spPr>
          <p:txBody>
            <a:bodyPr wrap="square" rtlCol="0">
              <a:spAutoFit/>
            </a:bodyPr>
            <a:lstStyle/>
            <a:p>
              <a:r>
                <a:rPr lang="en-US" sz="2200" dirty="0" err="1"/>
                <a:t>C</a:t>
              </a:r>
              <a:r>
                <a:rPr lang="en-US" sz="2200" i="1" baseline="-25000" dirty="0" err="1"/>
                <a:t>i</a:t>
              </a:r>
              <a:endParaRPr lang="en-US" sz="2200" i="1" baseline="-25000" dirty="0"/>
            </a:p>
          </p:txBody>
        </p:sp>
        <p:sp>
          <p:nvSpPr>
            <p:cNvPr id="34" name="TextBox 33"/>
            <p:cNvSpPr txBox="1"/>
            <p:nvPr/>
          </p:nvSpPr>
          <p:spPr>
            <a:xfrm>
              <a:off x="3954462" y="3966130"/>
              <a:ext cx="457200" cy="369332"/>
            </a:xfrm>
            <a:prstGeom prst="rect">
              <a:avLst/>
            </a:prstGeom>
            <a:noFill/>
          </p:spPr>
          <p:txBody>
            <a:bodyPr wrap="square" rtlCol="0">
              <a:spAutoFit/>
            </a:bodyPr>
            <a:lstStyle/>
            <a:p>
              <a:r>
                <a:rPr lang="en-US" sz="2200" dirty="0"/>
                <a:t>C</a:t>
              </a:r>
              <a:r>
                <a:rPr lang="en-US" sz="2200" i="1" baseline="-25000" dirty="0"/>
                <a:t>o</a:t>
              </a:r>
            </a:p>
          </p:txBody>
        </p:sp>
        <p:sp>
          <p:nvSpPr>
            <p:cNvPr id="35" name="TextBox 34"/>
            <p:cNvSpPr txBox="1"/>
            <p:nvPr/>
          </p:nvSpPr>
          <p:spPr>
            <a:xfrm>
              <a:off x="4468812" y="3956605"/>
              <a:ext cx="304800" cy="369332"/>
            </a:xfrm>
            <a:prstGeom prst="rect">
              <a:avLst/>
            </a:prstGeom>
            <a:noFill/>
          </p:spPr>
          <p:txBody>
            <a:bodyPr wrap="square" rtlCol="0">
              <a:spAutoFit/>
            </a:bodyPr>
            <a:lstStyle/>
            <a:p>
              <a:r>
                <a:rPr lang="en-US" sz="2200" dirty="0"/>
                <a:t>S</a:t>
              </a:r>
            </a:p>
          </p:txBody>
        </p:sp>
      </p:grpSp>
    </p:spTree>
    <p:extLst>
      <p:ext uri="{BB962C8B-B14F-4D97-AF65-F5344CB8AC3E}">
        <p14:creationId xmlns:p14="http://schemas.microsoft.com/office/powerpoint/2010/main" val="3747442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Four Bit Ripple-Carry Adder</a:t>
            </a:r>
          </a:p>
        </p:txBody>
      </p:sp>
      <p:grpSp>
        <p:nvGrpSpPr>
          <p:cNvPr id="69" name="Group 68" descr="A four bit ripple-carry adder showing four full adders connected one to another where carry outs are connected to carry ins."/>
          <p:cNvGrpSpPr/>
          <p:nvPr/>
        </p:nvGrpSpPr>
        <p:grpSpPr>
          <a:xfrm>
            <a:off x="838200" y="1752600"/>
            <a:ext cx="7592526" cy="4343250"/>
            <a:chOff x="639762" y="1219200"/>
            <a:chExt cx="5997568" cy="3705838"/>
          </a:xfrm>
        </p:grpSpPr>
        <p:grpSp>
          <p:nvGrpSpPr>
            <p:cNvPr id="46083" name="Group 5"/>
            <p:cNvGrpSpPr>
              <a:grpSpLocks/>
            </p:cNvGrpSpPr>
            <p:nvPr/>
          </p:nvGrpSpPr>
          <p:grpSpPr bwMode="auto">
            <a:xfrm>
              <a:off x="838200" y="1905000"/>
              <a:ext cx="1143000" cy="1447800"/>
              <a:chOff x="912" y="1200"/>
              <a:chExt cx="720" cy="912"/>
            </a:xfrm>
          </p:grpSpPr>
          <p:sp>
            <p:nvSpPr>
              <p:cNvPr id="46146" name="Rectangle 3" descr="Four boxes each labeled full adder.  The carry in of the rightmost full adder has a number zero showing that its input is a constant logic zero. The carry out of the rightmost full adder is connected to the carry in pf the next one to the left, and so on across the remaining two. The carry out of the leftmost full adder is labeled carry out.  "/>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dirty="0"/>
              </a:p>
            </p:txBody>
          </p:sp>
          <p:sp>
            <p:nvSpPr>
              <p:cNvPr id="46147" name="Text Box 4"/>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grpSp>
          <p:nvGrpSpPr>
            <p:cNvPr id="46084" name="Group 6"/>
            <p:cNvGrpSpPr>
              <a:grpSpLocks/>
            </p:cNvGrpSpPr>
            <p:nvPr/>
          </p:nvGrpSpPr>
          <p:grpSpPr bwMode="auto">
            <a:xfrm>
              <a:off x="2438400" y="1905000"/>
              <a:ext cx="1143000" cy="1447800"/>
              <a:chOff x="912" y="1200"/>
              <a:chExt cx="720" cy="912"/>
            </a:xfrm>
          </p:grpSpPr>
          <p:sp>
            <p:nvSpPr>
              <p:cNvPr id="46144" name="Rectangle 7"/>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5" name="Text Box 8"/>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grpSp>
          <p:nvGrpSpPr>
            <p:cNvPr id="46085" name="Group 9"/>
            <p:cNvGrpSpPr>
              <a:grpSpLocks/>
            </p:cNvGrpSpPr>
            <p:nvPr/>
          </p:nvGrpSpPr>
          <p:grpSpPr bwMode="auto">
            <a:xfrm>
              <a:off x="3962400" y="1905000"/>
              <a:ext cx="1143000" cy="1447800"/>
              <a:chOff x="912" y="1200"/>
              <a:chExt cx="720" cy="912"/>
            </a:xfrm>
          </p:grpSpPr>
          <p:sp>
            <p:nvSpPr>
              <p:cNvPr id="46142" name="Rectangle 10"/>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3" name="Text Box 11"/>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grpSp>
          <p:nvGrpSpPr>
            <p:cNvPr id="46086" name="Group 12"/>
            <p:cNvGrpSpPr>
              <a:grpSpLocks/>
            </p:cNvGrpSpPr>
            <p:nvPr/>
          </p:nvGrpSpPr>
          <p:grpSpPr bwMode="auto">
            <a:xfrm>
              <a:off x="5486400" y="1905000"/>
              <a:ext cx="1143000" cy="1447800"/>
              <a:chOff x="912" y="1200"/>
              <a:chExt cx="720" cy="912"/>
            </a:xfrm>
          </p:grpSpPr>
          <p:sp>
            <p:nvSpPr>
              <p:cNvPr id="46140" name="Rectangle 13"/>
              <p:cNvSpPr>
                <a:spLocks noChangeArrowheads="1"/>
              </p:cNvSpPr>
              <p:nvPr/>
            </p:nvSpPr>
            <p:spPr bwMode="auto">
              <a:xfrm>
                <a:off x="912" y="1200"/>
                <a:ext cx="720" cy="912"/>
              </a:xfrm>
              <a:prstGeom prst="rect">
                <a:avLst/>
              </a:prstGeom>
              <a:noFill/>
              <a:ln w="25400">
                <a:solidFill>
                  <a:schemeClr val="tx1"/>
                </a:solidFill>
                <a:miter lim="800000"/>
                <a:headEnd/>
                <a:tailEnd/>
              </a:ln>
            </p:spPr>
            <p:txBody>
              <a:bodyPr wrap="none" anchor="ctr"/>
              <a:lstStyle/>
              <a:p>
                <a:endParaRPr lang="en-US"/>
              </a:p>
            </p:txBody>
          </p:sp>
          <p:sp>
            <p:nvSpPr>
              <p:cNvPr id="46141" name="Text Box 14"/>
              <p:cNvSpPr txBox="1">
                <a:spLocks noChangeArrowheads="1"/>
              </p:cNvSpPr>
              <p:nvPr/>
            </p:nvSpPr>
            <p:spPr bwMode="auto">
              <a:xfrm>
                <a:off x="960" y="1354"/>
                <a:ext cx="576" cy="529"/>
              </a:xfrm>
              <a:prstGeom prst="rect">
                <a:avLst/>
              </a:prstGeom>
              <a:noFill/>
              <a:ln w="9525">
                <a:noFill/>
                <a:miter lim="800000"/>
                <a:headEnd/>
                <a:tailEnd/>
              </a:ln>
            </p:spPr>
            <p:txBody>
              <a:bodyPr>
                <a:spAutoFit/>
              </a:bodyPr>
              <a:lstStyle/>
              <a:p>
                <a:pPr algn="ctr">
                  <a:spcBef>
                    <a:spcPct val="50000"/>
                  </a:spcBef>
                </a:pPr>
                <a:r>
                  <a:rPr lang="en-US" sz="2800" b="1" dirty="0">
                    <a:latin typeface="Arial Narrow" pitchFamily="34" charset="0"/>
                  </a:rPr>
                  <a:t>Full</a:t>
                </a:r>
                <a:br>
                  <a:rPr lang="en-US" sz="2800" b="1" dirty="0">
                    <a:latin typeface="Arial Narrow" pitchFamily="34" charset="0"/>
                  </a:rPr>
                </a:br>
                <a:r>
                  <a:rPr lang="en-US" sz="2800" b="1" dirty="0">
                    <a:latin typeface="Arial Narrow" pitchFamily="34" charset="0"/>
                  </a:rPr>
                  <a:t>Adder</a:t>
                </a:r>
              </a:p>
            </p:txBody>
          </p:sp>
        </p:grpSp>
        <p:sp>
          <p:nvSpPr>
            <p:cNvPr id="46135" name="Line 15"/>
            <p:cNvSpPr>
              <a:spLocks noChangeShapeType="1"/>
            </p:cNvSpPr>
            <p:nvPr/>
          </p:nvSpPr>
          <p:spPr bwMode="auto">
            <a:xfrm>
              <a:off x="5897562" y="3352800"/>
              <a:ext cx="0" cy="381000"/>
            </a:xfrm>
            <a:prstGeom prst="line">
              <a:avLst/>
            </a:prstGeom>
            <a:noFill/>
            <a:ln w="22225">
              <a:solidFill>
                <a:schemeClr val="tx1"/>
              </a:solidFill>
              <a:round/>
              <a:headEnd/>
              <a:tailEnd/>
            </a:ln>
          </p:spPr>
          <p:txBody>
            <a:bodyPr wrap="none" anchor="ctr"/>
            <a:lstStyle/>
            <a:p>
              <a:endParaRPr lang="en-US"/>
            </a:p>
          </p:txBody>
        </p:sp>
        <p:sp>
          <p:nvSpPr>
            <p:cNvPr id="46136" name="Line 16"/>
            <p:cNvSpPr>
              <a:spLocks noChangeShapeType="1"/>
            </p:cNvSpPr>
            <p:nvPr/>
          </p:nvSpPr>
          <p:spPr bwMode="auto">
            <a:xfrm>
              <a:off x="4800600" y="1676400"/>
              <a:ext cx="0" cy="228600"/>
            </a:xfrm>
            <a:prstGeom prst="line">
              <a:avLst/>
            </a:prstGeom>
            <a:noFill/>
            <a:ln w="22225">
              <a:solidFill>
                <a:schemeClr val="tx1"/>
              </a:solidFill>
              <a:round/>
              <a:headEnd/>
              <a:tailEnd/>
            </a:ln>
          </p:spPr>
          <p:txBody>
            <a:bodyPr wrap="none" anchor="ctr"/>
            <a:lstStyle/>
            <a:p>
              <a:endParaRPr lang="en-US"/>
            </a:p>
          </p:txBody>
        </p:sp>
        <p:sp>
          <p:nvSpPr>
            <p:cNvPr id="46137" name="Line 17"/>
            <p:cNvSpPr>
              <a:spLocks noChangeShapeType="1"/>
            </p:cNvSpPr>
            <p:nvPr/>
          </p:nvSpPr>
          <p:spPr bwMode="auto">
            <a:xfrm>
              <a:off x="4800600" y="1676400"/>
              <a:ext cx="533400" cy="0"/>
            </a:xfrm>
            <a:prstGeom prst="line">
              <a:avLst/>
            </a:prstGeom>
            <a:noFill/>
            <a:ln w="22225">
              <a:solidFill>
                <a:schemeClr val="tx1"/>
              </a:solidFill>
              <a:round/>
              <a:headEnd/>
              <a:tailEnd/>
            </a:ln>
          </p:spPr>
          <p:txBody>
            <a:bodyPr wrap="none" anchor="ctr"/>
            <a:lstStyle/>
            <a:p>
              <a:endParaRPr lang="en-US"/>
            </a:p>
          </p:txBody>
        </p:sp>
        <p:sp>
          <p:nvSpPr>
            <p:cNvPr id="46138" name="Line 18"/>
            <p:cNvSpPr>
              <a:spLocks noChangeShapeType="1"/>
            </p:cNvSpPr>
            <p:nvPr/>
          </p:nvSpPr>
          <p:spPr bwMode="auto">
            <a:xfrm flipH="1">
              <a:off x="5334000" y="3733800"/>
              <a:ext cx="563562" cy="0"/>
            </a:xfrm>
            <a:prstGeom prst="line">
              <a:avLst/>
            </a:prstGeom>
            <a:noFill/>
            <a:ln w="22225">
              <a:solidFill>
                <a:schemeClr val="tx1"/>
              </a:solidFill>
              <a:round/>
              <a:headEnd/>
              <a:tailEnd/>
            </a:ln>
          </p:spPr>
          <p:txBody>
            <a:bodyPr wrap="none" anchor="ctr"/>
            <a:lstStyle/>
            <a:p>
              <a:endParaRPr lang="en-US"/>
            </a:p>
          </p:txBody>
        </p:sp>
        <p:sp>
          <p:nvSpPr>
            <p:cNvPr id="46139" name="Line 19"/>
            <p:cNvSpPr>
              <a:spLocks noChangeShapeType="1"/>
            </p:cNvSpPr>
            <p:nvPr/>
          </p:nvSpPr>
          <p:spPr bwMode="auto">
            <a:xfrm flipV="1">
              <a:off x="5334000" y="1676400"/>
              <a:ext cx="0" cy="2057400"/>
            </a:xfrm>
            <a:prstGeom prst="line">
              <a:avLst/>
            </a:prstGeom>
            <a:noFill/>
            <a:ln w="22225">
              <a:solidFill>
                <a:schemeClr val="tx1"/>
              </a:solidFill>
              <a:round/>
              <a:headEnd/>
              <a:tailEnd/>
            </a:ln>
          </p:spPr>
          <p:txBody>
            <a:bodyPr wrap="none" anchor="ctr"/>
            <a:lstStyle/>
            <a:p>
              <a:endParaRPr lang="en-US" dirty="0"/>
            </a:p>
          </p:txBody>
        </p:sp>
        <p:sp>
          <p:nvSpPr>
            <p:cNvPr id="46130" name="Line 22"/>
            <p:cNvSpPr>
              <a:spLocks noChangeShapeType="1"/>
            </p:cNvSpPr>
            <p:nvPr/>
          </p:nvSpPr>
          <p:spPr bwMode="auto">
            <a:xfrm>
              <a:off x="4297362" y="3352800"/>
              <a:ext cx="0" cy="381000"/>
            </a:xfrm>
            <a:prstGeom prst="line">
              <a:avLst/>
            </a:prstGeom>
            <a:noFill/>
            <a:ln w="22225">
              <a:solidFill>
                <a:schemeClr val="tx1"/>
              </a:solidFill>
              <a:round/>
              <a:headEnd/>
              <a:tailEnd/>
            </a:ln>
          </p:spPr>
          <p:txBody>
            <a:bodyPr wrap="none" anchor="ctr"/>
            <a:lstStyle/>
            <a:p>
              <a:endParaRPr lang="en-US"/>
            </a:p>
          </p:txBody>
        </p:sp>
        <p:sp>
          <p:nvSpPr>
            <p:cNvPr id="46131" name="Line 23"/>
            <p:cNvSpPr>
              <a:spLocks noChangeShapeType="1"/>
            </p:cNvSpPr>
            <p:nvPr/>
          </p:nvSpPr>
          <p:spPr bwMode="auto">
            <a:xfrm>
              <a:off x="3200400" y="1676400"/>
              <a:ext cx="0" cy="228600"/>
            </a:xfrm>
            <a:prstGeom prst="line">
              <a:avLst/>
            </a:prstGeom>
            <a:noFill/>
            <a:ln w="22225">
              <a:solidFill>
                <a:schemeClr val="tx1"/>
              </a:solidFill>
              <a:round/>
              <a:headEnd/>
              <a:tailEnd/>
            </a:ln>
          </p:spPr>
          <p:txBody>
            <a:bodyPr wrap="none" anchor="ctr"/>
            <a:lstStyle/>
            <a:p>
              <a:endParaRPr lang="en-US"/>
            </a:p>
          </p:txBody>
        </p:sp>
        <p:sp>
          <p:nvSpPr>
            <p:cNvPr id="46132" name="Line 24"/>
            <p:cNvSpPr>
              <a:spLocks noChangeShapeType="1"/>
            </p:cNvSpPr>
            <p:nvPr/>
          </p:nvSpPr>
          <p:spPr bwMode="auto">
            <a:xfrm>
              <a:off x="3200400" y="1676400"/>
              <a:ext cx="533400" cy="0"/>
            </a:xfrm>
            <a:prstGeom prst="line">
              <a:avLst/>
            </a:prstGeom>
            <a:noFill/>
            <a:ln w="22225">
              <a:solidFill>
                <a:schemeClr val="tx1"/>
              </a:solidFill>
              <a:round/>
              <a:headEnd/>
              <a:tailEnd/>
            </a:ln>
          </p:spPr>
          <p:txBody>
            <a:bodyPr wrap="none" anchor="ctr"/>
            <a:lstStyle/>
            <a:p>
              <a:endParaRPr lang="en-US"/>
            </a:p>
          </p:txBody>
        </p:sp>
        <p:sp>
          <p:nvSpPr>
            <p:cNvPr id="46133" name="Line 25"/>
            <p:cNvSpPr>
              <a:spLocks noChangeShapeType="1"/>
            </p:cNvSpPr>
            <p:nvPr/>
          </p:nvSpPr>
          <p:spPr bwMode="auto">
            <a:xfrm flipH="1">
              <a:off x="3733800" y="3733800"/>
              <a:ext cx="563562" cy="0"/>
            </a:xfrm>
            <a:prstGeom prst="line">
              <a:avLst/>
            </a:prstGeom>
            <a:noFill/>
            <a:ln w="22225">
              <a:solidFill>
                <a:schemeClr val="tx1"/>
              </a:solidFill>
              <a:round/>
              <a:headEnd/>
              <a:tailEnd/>
            </a:ln>
          </p:spPr>
          <p:txBody>
            <a:bodyPr wrap="none" anchor="ctr"/>
            <a:lstStyle/>
            <a:p>
              <a:endParaRPr lang="en-US"/>
            </a:p>
          </p:txBody>
        </p:sp>
        <p:sp>
          <p:nvSpPr>
            <p:cNvPr id="46134" name="Line 26"/>
            <p:cNvSpPr>
              <a:spLocks noChangeShapeType="1"/>
            </p:cNvSpPr>
            <p:nvPr/>
          </p:nvSpPr>
          <p:spPr bwMode="auto">
            <a:xfrm flipV="1">
              <a:off x="3733800" y="1676400"/>
              <a:ext cx="0" cy="2057400"/>
            </a:xfrm>
            <a:prstGeom prst="line">
              <a:avLst/>
            </a:prstGeom>
            <a:noFill/>
            <a:ln w="22225">
              <a:solidFill>
                <a:schemeClr val="tx1"/>
              </a:solidFill>
              <a:round/>
              <a:headEnd/>
              <a:tailEnd/>
            </a:ln>
          </p:spPr>
          <p:txBody>
            <a:bodyPr wrap="none" anchor="ctr"/>
            <a:lstStyle/>
            <a:p>
              <a:endParaRPr lang="en-US"/>
            </a:p>
          </p:txBody>
        </p:sp>
        <p:sp>
          <p:nvSpPr>
            <p:cNvPr id="46125" name="Line 28"/>
            <p:cNvSpPr>
              <a:spLocks noChangeShapeType="1"/>
            </p:cNvSpPr>
            <p:nvPr/>
          </p:nvSpPr>
          <p:spPr bwMode="auto">
            <a:xfrm>
              <a:off x="2773362" y="3352800"/>
              <a:ext cx="0" cy="381000"/>
            </a:xfrm>
            <a:prstGeom prst="line">
              <a:avLst/>
            </a:prstGeom>
            <a:noFill/>
            <a:ln w="22225">
              <a:solidFill>
                <a:schemeClr val="tx1"/>
              </a:solidFill>
              <a:round/>
              <a:headEnd/>
              <a:tailEnd/>
            </a:ln>
          </p:spPr>
          <p:txBody>
            <a:bodyPr wrap="none" anchor="ctr"/>
            <a:lstStyle/>
            <a:p>
              <a:endParaRPr lang="en-US"/>
            </a:p>
          </p:txBody>
        </p:sp>
        <p:sp>
          <p:nvSpPr>
            <p:cNvPr id="46126" name="Line 29"/>
            <p:cNvSpPr>
              <a:spLocks noChangeShapeType="1"/>
            </p:cNvSpPr>
            <p:nvPr/>
          </p:nvSpPr>
          <p:spPr bwMode="auto">
            <a:xfrm>
              <a:off x="1600200" y="1676400"/>
              <a:ext cx="0" cy="228600"/>
            </a:xfrm>
            <a:prstGeom prst="line">
              <a:avLst/>
            </a:prstGeom>
            <a:noFill/>
            <a:ln w="22225">
              <a:solidFill>
                <a:schemeClr val="tx1"/>
              </a:solidFill>
              <a:round/>
              <a:headEnd/>
              <a:tailEnd/>
            </a:ln>
          </p:spPr>
          <p:txBody>
            <a:bodyPr wrap="none" anchor="ctr"/>
            <a:lstStyle/>
            <a:p>
              <a:endParaRPr lang="en-US"/>
            </a:p>
          </p:txBody>
        </p:sp>
        <p:sp>
          <p:nvSpPr>
            <p:cNvPr id="46127" name="Line 30"/>
            <p:cNvSpPr>
              <a:spLocks noChangeShapeType="1"/>
            </p:cNvSpPr>
            <p:nvPr/>
          </p:nvSpPr>
          <p:spPr bwMode="auto">
            <a:xfrm>
              <a:off x="1600200" y="1676400"/>
              <a:ext cx="533400" cy="0"/>
            </a:xfrm>
            <a:prstGeom prst="line">
              <a:avLst/>
            </a:prstGeom>
            <a:noFill/>
            <a:ln w="22225">
              <a:solidFill>
                <a:schemeClr val="tx1"/>
              </a:solidFill>
              <a:round/>
              <a:headEnd/>
              <a:tailEnd/>
            </a:ln>
          </p:spPr>
          <p:txBody>
            <a:bodyPr wrap="none" anchor="ctr"/>
            <a:lstStyle/>
            <a:p>
              <a:endParaRPr lang="en-US"/>
            </a:p>
          </p:txBody>
        </p:sp>
        <p:sp>
          <p:nvSpPr>
            <p:cNvPr id="46128" name="Line 31"/>
            <p:cNvSpPr>
              <a:spLocks noChangeShapeType="1"/>
            </p:cNvSpPr>
            <p:nvPr/>
          </p:nvSpPr>
          <p:spPr bwMode="auto">
            <a:xfrm flipH="1">
              <a:off x="2133600" y="3733800"/>
              <a:ext cx="639762" cy="0"/>
            </a:xfrm>
            <a:prstGeom prst="line">
              <a:avLst/>
            </a:prstGeom>
            <a:noFill/>
            <a:ln w="22225">
              <a:solidFill>
                <a:schemeClr val="tx1"/>
              </a:solidFill>
              <a:round/>
              <a:headEnd/>
              <a:tailEnd/>
            </a:ln>
          </p:spPr>
          <p:txBody>
            <a:bodyPr wrap="none" anchor="ctr"/>
            <a:lstStyle/>
            <a:p>
              <a:endParaRPr lang="en-US"/>
            </a:p>
          </p:txBody>
        </p:sp>
        <p:sp>
          <p:nvSpPr>
            <p:cNvPr id="46129" name="Line 32"/>
            <p:cNvSpPr>
              <a:spLocks noChangeShapeType="1"/>
            </p:cNvSpPr>
            <p:nvPr/>
          </p:nvSpPr>
          <p:spPr bwMode="auto">
            <a:xfrm flipV="1">
              <a:off x="2133600" y="1676400"/>
              <a:ext cx="0" cy="2057400"/>
            </a:xfrm>
            <a:prstGeom prst="line">
              <a:avLst/>
            </a:prstGeom>
            <a:noFill/>
            <a:ln w="22225">
              <a:solidFill>
                <a:schemeClr val="tx1"/>
              </a:solidFill>
              <a:round/>
              <a:headEnd/>
              <a:tailEnd/>
            </a:ln>
          </p:spPr>
          <p:txBody>
            <a:bodyPr wrap="none" anchor="ctr"/>
            <a:lstStyle/>
            <a:p>
              <a:endParaRPr lang="en-US"/>
            </a:p>
          </p:txBody>
        </p:sp>
        <p:sp>
          <p:nvSpPr>
            <p:cNvPr id="46090" name="Line 33"/>
            <p:cNvSpPr>
              <a:spLocks noChangeShapeType="1"/>
            </p:cNvSpPr>
            <p:nvPr/>
          </p:nvSpPr>
          <p:spPr bwMode="auto">
            <a:xfrm>
              <a:off x="6324600" y="1676400"/>
              <a:ext cx="0" cy="228600"/>
            </a:xfrm>
            <a:prstGeom prst="line">
              <a:avLst/>
            </a:prstGeom>
            <a:noFill/>
            <a:ln w="22225">
              <a:solidFill>
                <a:schemeClr val="tx1"/>
              </a:solidFill>
              <a:round/>
              <a:headEnd type="oval"/>
              <a:tailEnd type="none"/>
            </a:ln>
          </p:spPr>
          <p:txBody>
            <a:bodyPr wrap="none" anchor="ctr"/>
            <a:lstStyle/>
            <a:p>
              <a:endParaRPr lang="en-US"/>
            </a:p>
          </p:txBody>
        </p:sp>
        <p:sp>
          <p:nvSpPr>
            <p:cNvPr id="46091" name="Text Box 34"/>
            <p:cNvSpPr txBox="1">
              <a:spLocks noChangeArrowheads="1"/>
            </p:cNvSpPr>
            <p:nvPr/>
          </p:nvSpPr>
          <p:spPr bwMode="auto">
            <a:xfrm>
              <a:off x="6180130" y="1234969"/>
              <a:ext cx="457200" cy="393911"/>
            </a:xfrm>
            <a:prstGeom prst="rect">
              <a:avLst/>
            </a:prstGeom>
            <a:noFill/>
            <a:ln w="9525">
              <a:noFill/>
              <a:miter lim="800000"/>
              <a:headEnd/>
              <a:tailEnd/>
            </a:ln>
          </p:spPr>
          <p:txBody>
            <a:bodyPr>
              <a:spAutoFit/>
            </a:bodyPr>
            <a:lstStyle/>
            <a:p>
              <a:pPr>
                <a:spcBef>
                  <a:spcPct val="50000"/>
                </a:spcBef>
              </a:pPr>
              <a:r>
                <a:rPr lang="en-US" sz="2400" b="1" dirty="0"/>
                <a:t>0</a:t>
              </a:r>
              <a:endParaRPr lang="en-US" sz="2400" dirty="0"/>
            </a:p>
          </p:txBody>
        </p:sp>
        <p:sp>
          <p:nvSpPr>
            <p:cNvPr id="46092" name="Line 35"/>
            <p:cNvSpPr>
              <a:spLocks noChangeShapeType="1"/>
            </p:cNvSpPr>
            <p:nvPr/>
          </p:nvSpPr>
          <p:spPr bwMode="auto">
            <a:xfrm>
              <a:off x="1173162" y="3352800"/>
              <a:ext cx="0" cy="1020762"/>
            </a:xfrm>
            <a:prstGeom prst="line">
              <a:avLst/>
            </a:prstGeom>
            <a:noFill/>
            <a:ln w="22225">
              <a:solidFill>
                <a:schemeClr val="tx1"/>
              </a:solidFill>
              <a:round/>
              <a:headEnd/>
              <a:tailEnd type="oval"/>
            </a:ln>
          </p:spPr>
          <p:txBody>
            <a:bodyPr wrap="none" anchor="ctr"/>
            <a:lstStyle/>
            <a:p>
              <a:endParaRPr lang="en-US"/>
            </a:p>
          </p:txBody>
        </p:sp>
        <p:sp>
          <p:nvSpPr>
            <p:cNvPr id="46095" name="Text Box 38"/>
            <p:cNvSpPr txBox="1">
              <a:spLocks noChangeArrowheads="1"/>
            </p:cNvSpPr>
            <p:nvPr/>
          </p:nvSpPr>
          <p:spPr bwMode="auto">
            <a:xfrm>
              <a:off x="639762" y="4373562"/>
              <a:ext cx="990600" cy="551476"/>
            </a:xfrm>
            <a:prstGeom prst="rect">
              <a:avLst/>
            </a:prstGeom>
            <a:noFill/>
            <a:ln w="9525">
              <a:noFill/>
              <a:miter lim="800000"/>
              <a:headEnd/>
              <a:tailEnd/>
            </a:ln>
          </p:spPr>
          <p:txBody>
            <a:bodyPr>
              <a:spAutoFit/>
            </a:bodyPr>
            <a:lstStyle/>
            <a:p>
              <a:pPr algn="ctr">
                <a:spcBef>
                  <a:spcPct val="50000"/>
                </a:spcBef>
              </a:pPr>
              <a:r>
                <a:rPr lang="en-US" b="1" i="1" dirty="0"/>
                <a:t>Carry</a:t>
              </a:r>
              <a:br>
                <a:rPr lang="en-US" b="1" i="1" dirty="0"/>
              </a:br>
              <a:r>
                <a:rPr lang="en-US" b="1" i="1" dirty="0"/>
                <a:t> Out</a:t>
              </a:r>
              <a:endParaRPr lang="en-US" dirty="0"/>
            </a:p>
          </p:txBody>
        </p:sp>
        <p:grpSp>
          <p:nvGrpSpPr>
            <p:cNvPr id="46096" name="Group 42"/>
            <p:cNvGrpSpPr>
              <a:grpSpLocks/>
            </p:cNvGrpSpPr>
            <p:nvPr/>
          </p:nvGrpSpPr>
          <p:grpSpPr bwMode="auto">
            <a:xfrm>
              <a:off x="5418138" y="1219200"/>
              <a:ext cx="914400" cy="685800"/>
              <a:chOff x="3413" y="768"/>
              <a:chExt cx="576" cy="432"/>
            </a:xfrm>
          </p:grpSpPr>
          <p:sp>
            <p:nvSpPr>
              <p:cNvPr id="46122" name="Line 39"/>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23" name="Line 40"/>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24" name="Text Box 41"/>
              <p:cNvSpPr txBox="1">
                <a:spLocks noChangeArrowheads="1"/>
              </p:cNvSpPr>
              <p:nvPr/>
            </p:nvSpPr>
            <p:spPr bwMode="auto">
              <a:xfrm>
                <a:off x="3413"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0</a:t>
                </a:r>
                <a:r>
                  <a:rPr lang="en-US" sz="2400" b="1" i="1" dirty="0"/>
                  <a:t>  b</a:t>
                </a:r>
                <a:r>
                  <a:rPr lang="en-US" sz="2400" b="1" i="1" baseline="-25000" dirty="0"/>
                  <a:t>0</a:t>
                </a:r>
                <a:endParaRPr lang="en-US" sz="2400" dirty="0"/>
              </a:p>
            </p:txBody>
          </p:sp>
        </p:grpSp>
        <p:grpSp>
          <p:nvGrpSpPr>
            <p:cNvPr id="46097" name="Group 43"/>
            <p:cNvGrpSpPr>
              <a:grpSpLocks/>
            </p:cNvGrpSpPr>
            <p:nvPr/>
          </p:nvGrpSpPr>
          <p:grpSpPr bwMode="auto">
            <a:xfrm>
              <a:off x="3886200" y="1219200"/>
              <a:ext cx="914400" cy="685800"/>
              <a:chOff x="3408" y="768"/>
              <a:chExt cx="576" cy="432"/>
            </a:xfrm>
          </p:grpSpPr>
          <p:sp>
            <p:nvSpPr>
              <p:cNvPr id="46119" name="Line 44"/>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20" name="Line 45"/>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21" name="Text Box 46"/>
              <p:cNvSpPr txBox="1">
                <a:spLocks noChangeArrowheads="1"/>
              </p:cNvSpPr>
              <p:nvPr/>
            </p:nvSpPr>
            <p:spPr bwMode="auto">
              <a:xfrm>
                <a:off x="3408"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1</a:t>
                </a:r>
                <a:r>
                  <a:rPr lang="en-US" sz="2400" b="1" i="1" dirty="0"/>
                  <a:t>  b</a:t>
                </a:r>
                <a:r>
                  <a:rPr lang="en-US" sz="2400" b="1" i="1" baseline="-25000" dirty="0"/>
                  <a:t>1</a:t>
                </a:r>
                <a:endParaRPr lang="en-US" sz="2400" dirty="0"/>
              </a:p>
            </p:txBody>
          </p:sp>
        </p:grpSp>
        <p:grpSp>
          <p:nvGrpSpPr>
            <p:cNvPr id="46098" name="Group 47"/>
            <p:cNvGrpSpPr>
              <a:grpSpLocks/>
            </p:cNvGrpSpPr>
            <p:nvPr/>
          </p:nvGrpSpPr>
          <p:grpSpPr bwMode="auto">
            <a:xfrm>
              <a:off x="2362200" y="1219200"/>
              <a:ext cx="914400" cy="685800"/>
              <a:chOff x="3408" y="768"/>
              <a:chExt cx="576" cy="432"/>
            </a:xfrm>
          </p:grpSpPr>
          <p:sp>
            <p:nvSpPr>
              <p:cNvPr id="46116" name="Line 48"/>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17" name="Line 49"/>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18" name="Text Box 50"/>
              <p:cNvSpPr txBox="1">
                <a:spLocks noChangeArrowheads="1"/>
              </p:cNvSpPr>
              <p:nvPr/>
            </p:nvSpPr>
            <p:spPr bwMode="auto">
              <a:xfrm>
                <a:off x="3408"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2</a:t>
                </a:r>
                <a:r>
                  <a:rPr lang="en-US" sz="2400" b="1" i="1" dirty="0"/>
                  <a:t>  b</a:t>
                </a:r>
                <a:r>
                  <a:rPr lang="en-US" sz="2400" b="1" i="1" baseline="-25000" dirty="0"/>
                  <a:t>2</a:t>
                </a:r>
                <a:endParaRPr lang="en-US" sz="2400" dirty="0"/>
              </a:p>
            </p:txBody>
          </p:sp>
        </p:grpSp>
        <p:grpSp>
          <p:nvGrpSpPr>
            <p:cNvPr id="46099" name="Group 51"/>
            <p:cNvGrpSpPr>
              <a:grpSpLocks/>
            </p:cNvGrpSpPr>
            <p:nvPr/>
          </p:nvGrpSpPr>
          <p:grpSpPr bwMode="auto">
            <a:xfrm>
              <a:off x="838200" y="1219200"/>
              <a:ext cx="914400" cy="685800"/>
              <a:chOff x="3408" y="768"/>
              <a:chExt cx="576" cy="432"/>
            </a:xfrm>
          </p:grpSpPr>
          <p:sp>
            <p:nvSpPr>
              <p:cNvPr id="46113" name="Line 52"/>
              <p:cNvSpPr>
                <a:spLocks noChangeShapeType="1"/>
              </p:cNvSpPr>
              <p:nvPr/>
            </p:nvSpPr>
            <p:spPr bwMode="auto">
              <a:xfrm flipV="1">
                <a:off x="3552" y="1056"/>
                <a:ext cx="0" cy="144"/>
              </a:xfrm>
              <a:prstGeom prst="line">
                <a:avLst/>
              </a:prstGeom>
              <a:noFill/>
              <a:ln w="22225">
                <a:solidFill>
                  <a:schemeClr val="tx1"/>
                </a:solidFill>
                <a:round/>
                <a:headEnd/>
                <a:tailEnd type="oval"/>
              </a:ln>
            </p:spPr>
            <p:txBody>
              <a:bodyPr wrap="none" anchor="ctr"/>
              <a:lstStyle/>
              <a:p>
                <a:endParaRPr lang="en-US"/>
              </a:p>
            </p:txBody>
          </p:sp>
          <p:sp>
            <p:nvSpPr>
              <p:cNvPr id="46114" name="Line 53"/>
              <p:cNvSpPr>
                <a:spLocks noChangeShapeType="1"/>
              </p:cNvSpPr>
              <p:nvPr/>
            </p:nvSpPr>
            <p:spPr bwMode="auto">
              <a:xfrm flipV="1">
                <a:off x="3792" y="1056"/>
                <a:ext cx="0" cy="144"/>
              </a:xfrm>
              <a:prstGeom prst="line">
                <a:avLst/>
              </a:prstGeom>
              <a:noFill/>
              <a:ln w="22225">
                <a:solidFill>
                  <a:schemeClr val="tx1"/>
                </a:solidFill>
                <a:round/>
                <a:headEnd/>
                <a:tailEnd type="oval"/>
              </a:ln>
            </p:spPr>
            <p:txBody>
              <a:bodyPr wrap="none" anchor="ctr"/>
              <a:lstStyle/>
              <a:p>
                <a:endParaRPr lang="en-US"/>
              </a:p>
            </p:txBody>
          </p:sp>
          <p:sp>
            <p:nvSpPr>
              <p:cNvPr id="46115" name="Text Box 54"/>
              <p:cNvSpPr txBox="1">
                <a:spLocks noChangeArrowheads="1"/>
              </p:cNvSpPr>
              <p:nvPr/>
            </p:nvSpPr>
            <p:spPr bwMode="auto">
              <a:xfrm>
                <a:off x="3408" y="768"/>
                <a:ext cx="576" cy="248"/>
              </a:xfrm>
              <a:prstGeom prst="rect">
                <a:avLst/>
              </a:prstGeom>
              <a:noFill/>
              <a:ln w="9525">
                <a:noFill/>
                <a:miter lim="800000"/>
                <a:headEnd/>
                <a:tailEnd/>
              </a:ln>
            </p:spPr>
            <p:txBody>
              <a:bodyPr>
                <a:spAutoFit/>
              </a:bodyPr>
              <a:lstStyle/>
              <a:p>
                <a:pPr>
                  <a:spcBef>
                    <a:spcPct val="50000"/>
                  </a:spcBef>
                </a:pPr>
                <a:r>
                  <a:rPr lang="en-US" sz="2400" b="1" i="1" dirty="0"/>
                  <a:t>a</a:t>
                </a:r>
                <a:r>
                  <a:rPr lang="en-US" sz="2400" b="1" i="1" baseline="-25000" dirty="0"/>
                  <a:t>3</a:t>
                </a:r>
                <a:r>
                  <a:rPr lang="en-US" sz="2400" b="1" i="1" dirty="0"/>
                  <a:t>  b</a:t>
                </a:r>
                <a:r>
                  <a:rPr lang="en-US" sz="2400" b="1" i="1" baseline="-25000" dirty="0"/>
                  <a:t>3</a:t>
                </a:r>
                <a:endParaRPr lang="en-US" sz="2400" dirty="0"/>
              </a:p>
            </p:txBody>
          </p:sp>
        </p:grpSp>
        <p:grpSp>
          <p:nvGrpSpPr>
            <p:cNvPr id="46100" name="Group 57"/>
            <p:cNvGrpSpPr>
              <a:grpSpLocks/>
            </p:cNvGrpSpPr>
            <p:nvPr/>
          </p:nvGrpSpPr>
          <p:grpSpPr bwMode="auto">
            <a:xfrm>
              <a:off x="6127750" y="3352800"/>
              <a:ext cx="457200" cy="987425"/>
              <a:chOff x="3601" y="2112"/>
              <a:chExt cx="288" cy="622"/>
            </a:xfrm>
          </p:grpSpPr>
          <p:sp>
            <p:nvSpPr>
              <p:cNvPr id="46111" name="Line 55"/>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12" name="Text Box 56"/>
              <p:cNvSpPr txBox="1">
                <a:spLocks noChangeArrowheads="1"/>
              </p:cNvSpPr>
              <p:nvPr/>
            </p:nvSpPr>
            <p:spPr bwMode="auto">
              <a:xfrm>
                <a:off x="3601" y="2486"/>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0</a:t>
                </a:r>
                <a:endParaRPr lang="en-US" sz="2400" dirty="0"/>
              </a:p>
            </p:txBody>
          </p:sp>
        </p:grpSp>
        <p:grpSp>
          <p:nvGrpSpPr>
            <p:cNvPr id="46101" name="Group 58"/>
            <p:cNvGrpSpPr>
              <a:grpSpLocks/>
            </p:cNvGrpSpPr>
            <p:nvPr/>
          </p:nvGrpSpPr>
          <p:grpSpPr bwMode="auto">
            <a:xfrm>
              <a:off x="4525962" y="3352802"/>
              <a:ext cx="457200" cy="973138"/>
              <a:chOff x="3600" y="2112"/>
              <a:chExt cx="288" cy="613"/>
            </a:xfrm>
          </p:grpSpPr>
          <p:sp>
            <p:nvSpPr>
              <p:cNvPr id="46109" name="Line 59"/>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10" name="Text Box 60"/>
              <p:cNvSpPr txBox="1">
                <a:spLocks noChangeArrowheads="1"/>
              </p:cNvSpPr>
              <p:nvPr/>
            </p:nvSpPr>
            <p:spPr bwMode="auto">
              <a:xfrm>
                <a:off x="3600" y="2477"/>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1</a:t>
                </a:r>
                <a:endParaRPr lang="en-US" sz="2400" dirty="0"/>
              </a:p>
            </p:txBody>
          </p:sp>
        </p:grpSp>
        <p:grpSp>
          <p:nvGrpSpPr>
            <p:cNvPr id="46102" name="Group 61"/>
            <p:cNvGrpSpPr>
              <a:grpSpLocks/>
            </p:cNvGrpSpPr>
            <p:nvPr/>
          </p:nvGrpSpPr>
          <p:grpSpPr bwMode="auto">
            <a:xfrm>
              <a:off x="3021012" y="3352802"/>
              <a:ext cx="457200" cy="966788"/>
              <a:chOff x="3612" y="2112"/>
              <a:chExt cx="288" cy="609"/>
            </a:xfrm>
          </p:grpSpPr>
          <p:sp>
            <p:nvSpPr>
              <p:cNvPr id="46107" name="Line 62"/>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08" name="Text Box 63"/>
              <p:cNvSpPr txBox="1">
                <a:spLocks noChangeArrowheads="1"/>
              </p:cNvSpPr>
              <p:nvPr/>
            </p:nvSpPr>
            <p:spPr bwMode="auto">
              <a:xfrm>
                <a:off x="3612" y="2473"/>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2</a:t>
                </a:r>
                <a:endParaRPr lang="en-US" sz="2400" dirty="0"/>
              </a:p>
            </p:txBody>
          </p:sp>
        </p:grpSp>
        <p:grpSp>
          <p:nvGrpSpPr>
            <p:cNvPr id="46103" name="Group 64"/>
            <p:cNvGrpSpPr>
              <a:grpSpLocks/>
            </p:cNvGrpSpPr>
            <p:nvPr/>
          </p:nvGrpSpPr>
          <p:grpSpPr bwMode="auto">
            <a:xfrm>
              <a:off x="1419225" y="3352802"/>
              <a:ext cx="457200" cy="973138"/>
              <a:chOff x="3593" y="2112"/>
              <a:chExt cx="288" cy="613"/>
            </a:xfrm>
          </p:grpSpPr>
          <p:sp>
            <p:nvSpPr>
              <p:cNvPr id="46105" name="Line 65"/>
              <p:cNvSpPr>
                <a:spLocks noChangeShapeType="1"/>
              </p:cNvSpPr>
              <p:nvPr/>
            </p:nvSpPr>
            <p:spPr bwMode="auto">
              <a:xfrm>
                <a:off x="3696" y="2112"/>
                <a:ext cx="0" cy="384"/>
              </a:xfrm>
              <a:prstGeom prst="line">
                <a:avLst/>
              </a:prstGeom>
              <a:noFill/>
              <a:ln w="22225">
                <a:solidFill>
                  <a:schemeClr val="tx1"/>
                </a:solidFill>
                <a:round/>
                <a:headEnd/>
                <a:tailEnd type="oval"/>
              </a:ln>
            </p:spPr>
            <p:txBody>
              <a:bodyPr wrap="none" anchor="ctr"/>
              <a:lstStyle/>
              <a:p>
                <a:endParaRPr lang="en-US"/>
              </a:p>
            </p:txBody>
          </p:sp>
          <p:sp>
            <p:nvSpPr>
              <p:cNvPr id="46106" name="Text Box 66"/>
              <p:cNvSpPr txBox="1">
                <a:spLocks noChangeArrowheads="1"/>
              </p:cNvSpPr>
              <p:nvPr/>
            </p:nvSpPr>
            <p:spPr bwMode="auto">
              <a:xfrm>
                <a:off x="3593" y="2477"/>
                <a:ext cx="288" cy="248"/>
              </a:xfrm>
              <a:prstGeom prst="rect">
                <a:avLst/>
              </a:prstGeom>
              <a:noFill/>
              <a:ln w="9525">
                <a:noFill/>
                <a:miter lim="800000"/>
                <a:headEnd/>
                <a:tailEnd/>
              </a:ln>
            </p:spPr>
            <p:txBody>
              <a:bodyPr>
                <a:spAutoFit/>
              </a:bodyPr>
              <a:lstStyle/>
              <a:p>
                <a:pPr>
                  <a:spcBef>
                    <a:spcPct val="50000"/>
                  </a:spcBef>
                </a:pPr>
                <a:r>
                  <a:rPr lang="en-US" sz="2400" b="1" i="1" dirty="0"/>
                  <a:t>s</a:t>
                </a:r>
                <a:r>
                  <a:rPr lang="en-US" sz="2400" b="1" i="1" baseline="-25000" dirty="0"/>
                  <a:t>3</a:t>
                </a:r>
                <a:endParaRPr lang="en-US" sz="2400" dirty="0"/>
              </a:p>
            </p:txBody>
          </p:sp>
        </p:grpSp>
      </p:grpSp>
    </p:spTree>
    <p:extLst>
      <p:ext uri="{BB962C8B-B14F-4D97-AF65-F5344CB8AC3E}">
        <p14:creationId xmlns:p14="http://schemas.microsoft.com/office/powerpoint/2010/main" val="16166805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381E5-EECF-A2E2-E9B9-CE6530F00741}"/>
              </a:ext>
            </a:extLst>
          </p:cNvPr>
          <p:cNvSpPr>
            <a:spLocks noGrp="1"/>
          </p:cNvSpPr>
          <p:nvPr>
            <p:ph type="title"/>
          </p:nvPr>
        </p:nvSpPr>
        <p:spPr/>
        <p:txBody>
          <a:bodyPr/>
          <a:lstStyle/>
          <a:p>
            <a:r>
              <a:rPr lang="en-US" dirty="0"/>
              <a:t>Computing in the 21</a:t>
            </a:r>
            <a:r>
              <a:rPr lang="en-US" baseline="30000" dirty="0"/>
              <a:t>st</a:t>
            </a:r>
            <a:r>
              <a:rPr lang="en-US" dirty="0"/>
              <a:t> Century</a:t>
            </a:r>
          </a:p>
        </p:txBody>
      </p:sp>
      <p:sp>
        <p:nvSpPr>
          <p:cNvPr id="4" name="Content Placeholder 3">
            <a:extLst>
              <a:ext uri="{FF2B5EF4-FFF2-40B4-BE49-F238E27FC236}">
                <a16:creationId xmlns:a16="http://schemas.microsoft.com/office/drawing/2014/main" id="{83C65218-4F7F-4EE2-9D19-770C2ABA7ABD}"/>
              </a:ext>
            </a:extLst>
          </p:cNvPr>
          <p:cNvSpPr>
            <a:spLocks noGrp="1"/>
          </p:cNvSpPr>
          <p:nvPr>
            <p:ph idx="1"/>
          </p:nvPr>
        </p:nvSpPr>
        <p:spPr>
          <a:xfrm>
            <a:off x="457200" y="1600200"/>
            <a:ext cx="8382000" cy="4525963"/>
          </a:xfrm>
        </p:spPr>
        <p:txBody>
          <a:bodyPr>
            <a:normAutofit lnSpcReduction="10000"/>
          </a:bodyPr>
          <a:lstStyle/>
          <a:p>
            <a:pPr>
              <a:spcBef>
                <a:spcPts val="600"/>
              </a:spcBef>
            </a:pPr>
            <a:r>
              <a:rPr lang="en-US" dirty="0"/>
              <a:t>Ubiquitous computers called “smart phones.”</a:t>
            </a:r>
          </a:p>
          <a:p>
            <a:pPr>
              <a:spcBef>
                <a:spcPts val="600"/>
              </a:spcBef>
            </a:pPr>
            <a:r>
              <a:rPr lang="en-US" dirty="0"/>
              <a:t>Huge data centers with thousands of pizza-box size computers.</a:t>
            </a:r>
          </a:p>
          <a:p>
            <a:pPr>
              <a:spcBef>
                <a:spcPts val="600"/>
              </a:spcBef>
            </a:pPr>
            <a:r>
              <a:rPr lang="en-US" dirty="0"/>
              <a:t>Mainframe computers in about 2/3 of Fortune 100 businesses.</a:t>
            </a:r>
          </a:p>
          <a:p>
            <a:pPr>
              <a:spcBef>
                <a:spcPts val="600"/>
              </a:spcBef>
            </a:pPr>
            <a:r>
              <a:rPr lang="en-US" dirty="0"/>
              <a:t>Supercomputers for modeling and other tasks.</a:t>
            </a:r>
          </a:p>
          <a:p>
            <a:pPr>
              <a:spcBef>
                <a:spcPts val="600"/>
              </a:spcBef>
            </a:pPr>
            <a:r>
              <a:rPr lang="en-US" dirty="0"/>
              <a:t>Embedded computers.</a:t>
            </a:r>
          </a:p>
          <a:p>
            <a:pPr>
              <a:spcBef>
                <a:spcPts val="600"/>
              </a:spcBef>
            </a:pPr>
            <a:r>
              <a:rPr lang="en-US" dirty="0"/>
              <a:t>And nearly all of them interconnected.</a:t>
            </a:r>
          </a:p>
        </p:txBody>
      </p:sp>
    </p:spTree>
    <p:custDataLst>
      <p:tags r:id="rId1"/>
    </p:custDataLst>
    <p:extLst>
      <p:ext uri="{BB962C8B-B14F-4D97-AF65-F5344CB8AC3E}">
        <p14:creationId xmlns:p14="http://schemas.microsoft.com/office/powerpoint/2010/main" val="620396373"/>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Computer Components</a:t>
            </a:r>
          </a:p>
        </p:txBody>
      </p:sp>
      <p:sp>
        <p:nvSpPr>
          <p:cNvPr id="35843" name="Rectangle 3"/>
          <p:cNvSpPr>
            <a:spLocks noGrp="1" noChangeArrowheads="1"/>
          </p:cNvSpPr>
          <p:nvPr>
            <p:ph idx="1"/>
          </p:nvPr>
        </p:nvSpPr>
        <p:spPr>
          <a:xfrm>
            <a:off x="685298" y="1553562"/>
            <a:ext cx="7773405" cy="4643941"/>
          </a:xfrm>
        </p:spPr>
        <p:txBody>
          <a:bodyPr>
            <a:noAutofit/>
          </a:bodyPr>
          <a:lstStyle/>
          <a:p>
            <a:pPr>
              <a:spcBef>
                <a:spcPts val="600"/>
              </a:spcBef>
            </a:pPr>
            <a:r>
              <a:rPr lang="en-US" sz="2800" dirty="0"/>
              <a:t>Hardware </a:t>
            </a:r>
          </a:p>
          <a:p>
            <a:pPr lvl="1">
              <a:spcBef>
                <a:spcPts val="300"/>
              </a:spcBef>
            </a:pPr>
            <a:r>
              <a:rPr lang="en-US" sz="2400" dirty="0"/>
              <a:t>Executes instructions</a:t>
            </a:r>
          </a:p>
          <a:p>
            <a:pPr lvl="1">
              <a:spcBef>
                <a:spcPts val="300"/>
              </a:spcBef>
            </a:pPr>
            <a:r>
              <a:rPr lang="en-US" sz="2400" dirty="0"/>
              <a:t>Provides paths for input and output</a:t>
            </a:r>
          </a:p>
          <a:p>
            <a:pPr lvl="1">
              <a:spcBef>
                <a:spcPts val="300"/>
              </a:spcBef>
            </a:pPr>
            <a:r>
              <a:rPr lang="en-US" sz="2400" dirty="0"/>
              <a:t>Provides temporary and long-term storage</a:t>
            </a:r>
          </a:p>
          <a:p>
            <a:pPr>
              <a:spcBef>
                <a:spcPts val="600"/>
              </a:spcBef>
            </a:pPr>
            <a:r>
              <a:rPr lang="en-US" sz="2800" dirty="0"/>
              <a:t>Software</a:t>
            </a:r>
          </a:p>
          <a:p>
            <a:pPr lvl="1">
              <a:spcBef>
                <a:spcPts val="300"/>
              </a:spcBef>
            </a:pPr>
            <a:r>
              <a:rPr lang="en-US" sz="2400" dirty="0"/>
              <a:t>Computer programs; instructions in machine language</a:t>
            </a:r>
          </a:p>
          <a:p>
            <a:pPr>
              <a:spcBef>
                <a:spcPts val="600"/>
              </a:spcBef>
            </a:pPr>
            <a:r>
              <a:rPr lang="en-US" sz="2800" dirty="0"/>
              <a:t>Data</a:t>
            </a:r>
          </a:p>
          <a:p>
            <a:pPr lvl="1">
              <a:spcBef>
                <a:spcPts val="300"/>
              </a:spcBef>
            </a:pPr>
            <a:r>
              <a:rPr lang="en-US" sz="2400" dirty="0"/>
              <a:t>Representation of facts, measurements, observations, in a form that can be used by the computer.</a:t>
            </a:r>
          </a:p>
        </p:txBody>
      </p:sp>
    </p:spTree>
    <p:custDataLst>
      <p:tags r:id="rId1"/>
    </p:custDataLst>
    <p:extLst>
      <p:ext uri="{BB962C8B-B14F-4D97-AF65-F5344CB8AC3E}">
        <p14:creationId xmlns:p14="http://schemas.microsoft.com/office/powerpoint/2010/main" val="3500255585"/>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3">
                                            <p:txEl>
                                              <p:pRg st="4" end="4"/>
                                            </p:txEl>
                                          </p:spTgt>
                                        </p:tgtEl>
                                        <p:attrNameLst>
                                          <p:attrName>style.visibility</p:attrName>
                                        </p:attrNameLst>
                                      </p:cBhvr>
                                      <p:to>
                                        <p:strVal val="visible"/>
                                      </p:to>
                                    </p:set>
                                    <p:animEffect transition="in" filter="fade">
                                      <p:cBhvr>
                                        <p:cTn id="7" dur="500"/>
                                        <p:tgtEl>
                                          <p:spTgt spid="3584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5843">
                                            <p:txEl>
                                              <p:pRg st="5" end="5"/>
                                            </p:txEl>
                                          </p:spTgt>
                                        </p:tgtEl>
                                        <p:attrNameLst>
                                          <p:attrName>style.visibility</p:attrName>
                                        </p:attrNameLst>
                                      </p:cBhvr>
                                      <p:to>
                                        <p:strVal val="visible"/>
                                      </p:to>
                                    </p:set>
                                    <p:animEffect transition="in" filter="fade">
                                      <p:cBhvr>
                                        <p:cTn id="10" dur="500"/>
                                        <p:tgtEl>
                                          <p:spTgt spid="35843">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5843">
                                            <p:txEl>
                                              <p:pRg st="6" end="6"/>
                                            </p:txEl>
                                          </p:spTgt>
                                        </p:tgtEl>
                                        <p:attrNameLst>
                                          <p:attrName>style.visibility</p:attrName>
                                        </p:attrNameLst>
                                      </p:cBhvr>
                                      <p:to>
                                        <p:strVal val="visible"/>
                                      </p:to>
                                    </p:set>
                                    <p:animEffect transition="in" filter="fade">
                                      <p:cBhvr>
                                        <p:cTn id="15" dur="500"/>
                                        <p:tgtEl>
                                          <p:spTgt spid="35843">
                                            <p:txEl>
                                              <p:pRg st="6" end="6"/>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5843">
                                            <p:txEl>
                                              <p:pRg st="7" end="7"/>
                                            </p:txEl>
                                          </p:spTgt>
                                        </p:tgtEl>
                                        <p:attrNameLst>
                                          <p:attrName>style.visibility</p:attrName>
                                        </p:attrNameLst>
                                      </p:cBhvr>
                                      <p:to>
                                        <p:strVal val="visible"/>
                                      </p:to>
                                    </p:set>
                                    <p:animEffect transition="in" filter="fade">
                                      <p:cBhvr>
                                        <p:cTn id="18" dur="500"/>
                                        <p:tgtEl>
                                          <p:spTgt spid="358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a:t>Computer Systems</a:t>
            </a:r>
          </a:p>
        </p:txBody>
      </p:sp>
      <p:sp>
        <p:nvSpPr>
          <p:cNvPr id="2" name="Content Placeholder 1"/>
          <p:cNvSpPr>
            <a:spLocks noGrp="1"/>
          </p:cNvSpPr>
          <p:nvPr>
            <p:ph idx="1"/>
          </p:nvPr>
        </p:nvSpPr>
        <p:spPr/>
        <p:txBody>
          <a:bodyPr/>
          <a:lstStyle/>
          <a:p>
            <a:pPr marL="0" indent="0">
              <a:buNone/>
            </a:pPr>
            <a:r>
              <a:rPr lang="en-US" dirty="0"/>
              <a:t>All computer systems, no matter how complex, consist of the following:</a:t>
            </a:r>
          </a:p>
          <a:p>
            <a:r>
              <a:rPr lang="en-US" dirty="0"/>
              <a:t>At least one CPU </a:t>
            </a:r>
          </a:p>
          <a:p>
            <a:r>
              <a:rPr lang="en-US" dirty="0"/>
              <a:t>Memory to hold programs and data</a:t>
            </a:r>
          </a:p>
          <a:p>
            <a:r>
              <a:rPr lang="en-US" dirty="0"/>
              <a:t>I/O devices, including communications</a:t>
            </a:r>
          </a:p>
          <a:p>
            <a:r>
              <a:rPr lang="en-US" dirty="0"/>
              <a:t>Long-term storage</a:t>
            </a:r>
          </a:p>
        </p:txBody>
      </p:sp>
    </p:spTree>
    <p:custDataLst>
      <p:tags r:id="rId1"/>
    </p:custDataLst>
    <p:extLst>
      <p:ext uri="{BB962C8B-B14F-4D97-AF65-F5344CB8AC3E}">
        <p14:creationId xmlns:p14="http://schemas.microsoft.com/office/powerpoint/2010/main" val="113260412"/>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5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Computer Systems</a:t>
            </a:r>
          </a:p>
        </p:txBody>
      </p:sp>
      <p:sp>
        <p:nvSpPr>
          <p:cNvPr id="37891" name="Rectangle 3"/>
          <p:cNvSpPr>
            <a:spLocks noGrp="1" noChangeArrowheads="1"/>
          </p:cNvSpPr>
          <p:nvPr>
            <p:ph idx="1"/>
          </p:nvPr>
        </p:nvSpPr>
        <p:spPr/>
        <p:txBody>
          <a:bodyPr/>
          <a:lstStyle/>
          <a:p>
            <a:pPr marL="0" indent="0">
              <a:buNone/>
            </a:pPr>
            <a:r>
              <a:rPr lang="en-US" dirty="0"/>
              <a:t>A computing system is more than just hardware and software.</a:t>
            </a:r>
          </a:p>
          <a:p>
            <a:r>
              <a:rPr lang="en-US" dirty="0"/>
              <a:t>Hardware</a:t>
            </a:r>
          </a:p>
          <a:p>
            <a:r>
              <a:rPr lang="en-US" dirty="0"/>
              <a:t>Several layers of software</a:t>
            </a:r>
          </a:p>
          <a:p>
            <a:r>
              <a:rPr lang="en-US" dirty="0"/>
              <a:t>Communications</a:t>
            </a:r>
          </a:p>
          <a:p>
            <a:r>
              <a:rPr lang="en-US" dirty="0"/>
              <a:t>Data</a:t>
            </a:r>
          </a:p>
          <a:p>
            <a:r>
              <a:rPr lang="en-US" dirty="0"/>
              <a:t>Purpose: to solve specific problems or perform specific functions. </a:t>
            </a:r>
          </a:p>
        </p:txBody>
      </p:sp>
    </p:spTree>
    <p:custDataLst>
      <p:tags r:id="rId1"/>
    </p:custDataLst>
    <p:extLst>
      <p:ext uri="{BB962C8B-B14F-4D97-AF65-F5344CB8AC3E}">
        <p14:creationId xmlns:p14="http://schemas.microsoft.com/office/powerpoint/2010/main" val="2619157367"/>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1">
                                            <p:txEl>
                                              <p:pRg st="2" end="2"/>
                                            </p:txEl>
                                          </p:spTgt>
                                        </p:tgtEl>
                                        <p:attrNameLst>
                                          <p:attrName>style.visibility</p:attrName>
                                        </p:attrNameLst>
                                      </p:cBhvr>
                                      <p:to>
                                        <p:strVal val="visible"/>
                                      </p:to>
                                    </p:set>
                                    <p:animEffect transition="in" filter="fade">
                                      <p:cBhvr>
                                        <p:cTn id="7" dur="500"/>
                                        <p:tgtEl>
                                          <p:spTgt spid="3789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891">
                                            <p:txEl>
                                              <p:pRg st="3" end="3"/>
                                            </p:txEl>
                                          </p:spTgt>
                                        </p:tgtEl>
                                        <p:attrNameLst>
                                          <p:attrName>style.visibility</p:attrName>
                                        </p:attrNameLst>
                                      </p:cBhvr>
                                      <p:to>
                                        <p:strVal val="visible"/>
                                      </p:to>
                                    </p:set>
                                    <p:animEffect transition="in" filter="fade">
                                      <p:cBhvr>
                                        <p:cTn id="12" dur="500"/>
                                        <p:tgtEl>
                                          <p:spTgt spid="37891">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891">
                                            <p:txEl>
                                              <p:pRg st="4" end="4"/>
                                            </p:txEl>
                                          </p:spTgt>
                                        </p:tgtEl>
                                        <p:attrNameLst>
                                          <p:attrName>style.visibility</p:attrName>
                                        </p:attrNameLst>
                                      </p:cBhvr>
                                      <p:to>
                                        <p:strVal val="visible"/>
                                      </p:to>
                                    </p:set>
                                    <p:animEffect transition="in" filter="fade">
                                      <p:cBhvr>
                                        <p:cTn id="17" dur="500"/>
                                        <p:tgtEl>
                                          <p:spTgt spid="3789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891">
                                            <p:txEl>
                                              <p:pRg st="5" end="5"/>
                                            </p:txEl>
                                          </p:spTgt>
                                        </p:tgtEl>
                                        <p:attrNameLst>
                                          <p:attrName>style.visibility</p:attrName>
                                        </p:attrNameLst>
                                      </p:cBhvr>
                                      <p:to>
                                        <p:strVal val="visible"/>
                                      </p:to>
                                    </p:set>
                                    <p:animEffect transition="in" filter="fade">
                                      <p:cBhvr>
                                        <p:cTn id="22" dur="500"/>
                                        <p:tgtEl>
                                          <p:spTgt spid="378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“Virtual” Components</a:t>
            </a:r>
          </a:p>
        </p:txBody>
      </p:sp>
      <p:sp>
        <p:nvSpPr>
          <p:cNvPr id="5" name="Content Placeholder 2"/>
          <p:cNvSpPr txBox="1">
            <a:spLocks/>
          </p:cNvSpPr>
          <p:nvPr/>
        </p:nvSpPr>
        <p:spPr>
          <a:xfrm>
            <a:off x="520504" y="1553562"/>
            <a:ext cx="7813598" cy="5036519"/>
          </a:xfrm>
          <a:prstGeom prst="rect">
            <a:avLst/>
          </a:prstGeom>
        </p:spPr>
        <p:txBody>
          <a:bodyPr lIns="111904" tIns="55952" rIns="111904" bIns="55952"/>
          <a:lstStyle/>
          <a:p>
            <a:pPr marL="336102" indent="-336102" defTabSz="895623">
              <a:spcBef>
                <a:spcPts val="400"/>
              </a:spcBef>
              <a:buFontTx/>
              <a:buChar char="•"/>
              <a:defRPr/>
            </a:pPr>
            <a:r>
              <a:rPr lang="en-US" sz="3000" i="1" kern="0" dirty="0">
                <a:cs typeface="Times New Roman" panose="02020603050405020304" pitchFamily="18" charset="0"/>
              </a:rPr>
              <a:t>Virtual</a:t>
            </a:r>
            <a:r>
              <a:rPr lang="en-US" sz="3000" kern="0" dirty="0">
                <a:cs typeface="Times New Roman" panose="02020603050405020304" pitchFamily="18" charset="0"/>
              </a:rPr>
              <a:t> (American Heritage Dictionary)</a:t>
            </a:r>
          </a:p>
          <a:p>
            <a:pPr marL="866481" lvl="1" indent="-419641" defTabSz="895623">
              <a:spcBef>
                <a:spcPts val="400"/>
              </a:spcBef>
              <a:buFont typeface="Arial" panose="020B0604020202020204" pitchFamily="34" charset="0"/>
              <a:buChar char="•"/>
              <a:defRPr/>
            </a:pPr>
            <a:r>
              <a:rPr lang="en-US" sz="2400" kern="0" dirty="0">
                <a:cs typeface="Times New Roman" panose="02020603050405020304" pitchFamily="18" charset="0"/>
              </a:rPr>
              <a:t>Existing or result in essence or effect though not in actual fact, form or name (You can see it, but it’s not really there.)</a:t>
            </a:r>
          </a:p>
          <a:p>
            <a:pPr marL="866481" lvl="1" indent="-419641" defTabSz="895623">
              <a:spcBef>
                <a:spcPts val="400"/>
              </a:spcBef>
              <a:buFont typeface="Arial" panose="020B0604020202020204" pitchFamily="34" charset="0"/>
              <a:buChar char="•"/>
              <a:defRPr/>
            </a:pPr>
            <a:r>
              <a:rPr lang="en-US" sz="2400" kern="0" dirty="0">
                <a:cs typeface="Times New Roman" panose="02020603050405020304" pitchFamily="18" charset="0"/>
              </a:rPr>
              <a:t>Created, simulated, or carried on by means of a computer or computer network</a:t>
            </a:r>
          </a:p>
          <a:p>
            <a:pPr marL="336102" indent="-336102" defTabSz="895623">
              <a:spcBef>
                <a:spcPts val="400"/>
              </a:spcBef>
              <a:buFontTx/>
              <a:buChar char="•"/>
              <a:defRPr/>
            </a:pPr>
            <a:r>
              <a:rPr lang="en-US" sz="3000" kern="0" dirty="0">
                <a:cs typeface="Times New Roman" panose="02020603050405020304" pitchFamily="18" charset="0"/>
              </a:rPr>
              <a:t>Computer systems examples:</a:t>
            </a:r>
          </a:p>
          <a:p>
            <a:pPr marL="866481" lvl="1" indent="-419641" defTabSz="895623">
              <a:spcBef>
                <a:spcPts val="400"/>
              </a:spcBef>
              <a:buFont typeface="Arial" panose="020B0604020202020204" pitchFamily="34" charset="0"/>
              <a:buChar char="•"/>
              <a:defRPr/>
            </a:pPr>
            <a:r>
              <a:rPr lang="en-US" sz="2800" kern="0" dirty="0">
                <a:cs typeface="Times New Roman" panose="02020603050405020304" pitchFamily="18" charset="0"/>
              </a:rPr>
              <a:t>Virtual memory</a:t>
            </a:r>
          </a:p>
          <a:p>
            <a:pPr marL="866481" lvl="1" indent="-419641" defTabSz="895623">
              <a:spcBef>
                <a:spcPts val="400"/>
              </a:spcBef>
              <a:buFont typeface="Arial" panose="020B0604020202020204" pitchFamily="34" charset="0"/>
              <a:buChar char="•"/>
              <a:defRPr/>
            </a:pPr>
            <a:r>
              <a:rPr lang="en-US" sz="2800" kern="0" dirty="0">
                <a:cs typeface="Times New Roman" panose="02020603050405020304" pitchFamily="18" charset="0"/>
              </a:rPr>
              <a:t>Virtual computer</a:t>
            </a:r>
          </a:p>
          <a:p>
            <a:pPr marL="866481" lvl="1" indent="-419641" defTabSz="895623">
              <a:spcBef>
                <a:spcPts val="400"/>
              </a:spcBef>
              <a:buFont typeface="Arial" panose="020B0604020202020204" pitchFamily="34" charset="0"/>
              <a:buChar char="•"/>
              <a:defRPr/>
            </a:pPr>
            <a:r>
              <a:rPr lang="en-US" sz="2800" kern="0" dirty="0">
                <a:cs typeface="Times New Roman" panose="02020603050405020304" pitchFamily="18" charset="0"/>
              </a:rPr>
              <a:t>Java Virtual Machine</a:t>
            </a:r>
          </a:p>
        </p:txBody>
      </p:sp>
    </p:spTree>
    <p:custDataLst>
      <p:tags r:id="rId1"/>
    </p:custDataLst>
    <p:extLst>
      <p:ext uri="{BB962C8B-B14F-4D97-AF65-F5344CB8AC3E}">
        <p14:creationId xmlns:p14="http://schemas.microsoft.com/office/powerpoint/2010/main" val="807309874"/>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500"/>
                                        <p:tgtEl>
                                          <p:spTgt spid="5">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4" end="4"/>
                                            </p:txEl>
                                          </p:spTgt>
                                        </p:tgtEl>
                                        <p:attrNameLst>
                                          <p:attrName>style.visibility</p:attrName>
                                        </p:attrNameLst>
                                      </p:cBhvr>
                                      <p:to>
                                        <p:strVal val="visible"/>
                                      </p:to>
                                    </p:set>
                                    <p:animEffect transition="in" filter="fade">
                                      <p:cBhvr>
                                        <p:cTn id="10" dur="500"/>
                                        <p:tgtEl>
                                          <p:spTgt spid="5">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animEffect transition="in" filter="fade">
                                      <p:cBhvr>
                                        <p:cTn id="13" dur="500"/>
                                        <p:tgtEl>
                                          <p:spTgt spid="5">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6" end="6"/>
                                            </p:txEl>
                                          </p:spTgt>
                                        </p:tgtEl>
                                        <p:attrNameLst>
                                          <p:attrName>style.visibility</p:attrName>
                                        </p:attrNameLst>
                                      </p:cBhvr>
                                      <p:to>
                                        <p:strVal val="visible"/>
                                      </p:to>
                                    </p:set>
                                    <p:animEffect transition="in" filter="fade">
                                      <p:cBhvr>
                                        <p:cTn id="16"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The Virtual Machine Concept</a:t>
            </a:r>
          </a:p>
        </p:txBody>
      </p:sp>
      <p:sp>
        <p:nvSpPr>
          <p:cNvPr id="51203" name="Rectangle 3"/>
          <p:cNvSpPr>
            <a:spLocks noGrp="1" noChangeArrowheads="1"/>
          </p:cNvSpPr>
          <p:nvPr>
            <p:ph idx="1"/>
          </p:nvPr>
        </p:nvSpPr>
        <p:spPr/>
        <p:txBody>
          <a:bodyPr>
            <a:normAutofit fontScale="92500" lnSpcReduction="10000"/>
          </a:bodyPr>
          <a:lstStyle/>
          <a:p>
            <a:r>
              <a:rPr lang="en-US" b="1" dirty="0"/>
              <a:t>Virtual machine:</a:t>
            </a:r>
          </a:p>
          <a:p>
            <a:pPr lvl="1"/>
            <a:r>
              <a:rPr lang="en-US" dirty="0"/>
              <a:t>A combination of hardware and software</a:t>
            </a:r>
          </a:p>
          <a:p>
            <a:pPr lvl="1"/>
            <a:r>
              <a:rPr lang="en-US" dirty="0"/>
              <a:t>Which presents specific interfaces to application software</a:t>
            </a:r>
          </a:p>
          <a:p>
            <a:pPr lvl="1"/>
            <a:r>
              <a:rPr lang="en-US" dirty="0"/>
              <a:t>That are not supported by the hardware alone</a:t>
            </a:r>
          </a:p>
          <a:p>
            <a:r>
              <a:rPr lang="en-US" i="1" dirty="0"/>
              <a:t>Hardware </a:t>
            </a:r>
            <a:r>
              <a:rPr lang="en-US" dirty="0"/>
              <a:t>and an </a:t>
            </a:r>
            <a:r>
              <a:rPr lang="en-US" i="1" dirty="0"/>
              <a:t>operating system</a:t>
            </a:r>
            <a:r>
              <a:rPr lang="en-US" dirty="0"/>
              <a:t> together define a virtual machine.</a:t>
            </a:r>
          </a:p>
          <a:p>
            <a:r>
              <a:rPr lang="en-US" dirty="0"/>
              <a:t>Later we will find that a single hardware platform can run more than one virtual machine at the same time.</a:t>
            </a:r>
          </a:p>
        </p:txBody>
      </p:sp>
    </p:spTree>
    <p:custDataLst>
      <p:tags r:id="rId1"/>
    </p:custDataLst>
    <p:extLst>
      <p:ext uri="{BB962C8B-B14F-4D97-AF65-F5344CB8AC3E}">
        <p14:creationId xmlns:p14="http://schemas.microsoft.com/office/powerpoint/2010/main" val="4051679164"/>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3">
                                            <p:txEl>
                                              <p:pRg st="4" end="4"/>
                                            </p:txEl>
                                          </p:spTgt>
                                        </p:tgtEl>
                                        <p:attrNameLst>
                                          <p:attrName>style.visibility</p:attrName>
                                        </p:attrNameLst>
                                      </p:cBhvr>
                                      <p:to>
                                        <p:strVal val="visible"/>
                                      </p:to>
                                    </p:set>
                                    <p:animEffect transition="in" filter="fade">
                                      <p:cBhvr>
                                        <p:cTn id="7" dur="500"/>
                                        <p:tgtEl>
                                          <p:spTgt spid="5120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03">
                                            <p:txEl>
                                              <p:pRg st="5" end="5"/>
                                            </p:txEl>
                                          </p:spTgt>
                                        </p:tgtEl>
                                        <p:attrNameLst>
                                          <p:attrName>style.visibility</p:attrName>
                                        </p:attrNameLst>
                                      </p:cBhvr>
                                      <p:to>
                                        <p:strVal val="visible"/>
                                      </p:to>
                                    </p:set>
                                    <p:animEffect transition="in" filter="fade">
                                      <p:cBhvr>
                                        <p:cTn id="12" dur="500"/>
                                        <p:tgtEl>
                                          <p:spTgt spid="5120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725493" y="145125"/>
            <a:ext cx="8137155" cy="1144241"/>
          </a:xfrm>
        </p:spPr>
        <p:txBody>
          <a:bodyPr>
            <a:normAutofit fontScale="90000"/>
          </a:bodyPr>
          <a:lstStyle/>
          <a:p>
            <a:r>
              <a:rPr lang="en-US" dirty="0"/>
              <a:t>Languages, Levels, Virtual Machines</a:t>
            </a:r>
          </a:p>
        </p:txBody>
      </p:sp>
      <p:sp>
        <p:nvSpPr>
          <p:cNvPr id="52227" name="Rectangle 3"/>
          <p:cNvSpPr>
            <a:spLocks noGrp="1" noChangeArrowheads="1"/>
          </p:cNvSpPr>
          <p:nvPr>
            <p:ph idx="1"/>
          </p:nvPr>
        </p:nvSpPr>
        <p:spPr>
          <a:xfrm>
            <a:off x="762000" y="1558334"/>
            <a:ext cx="7162801" cy="4498693"/>
          </a:xfrm>
        </p:spPr>
        <p:txBody>
          <a:bodyPr/>
          <a:lstStyle/>
          <a:p>
            <a:pPr algn="ctr">
              <a:buFontTx/>
              <a:buNone/>
            </a:pPr>
            <a:r>
              <a:rPr lang="en-US" dirty="0">
                <a:latin typeface="+mj-lt"/>
              </a:rPr>
              <a:t>A multilevel machine</a:t>
            </a:r>
          </a:p>
        </p:txBody>
      </p:sp>
      <p:pic>
        <p:nvPicPr>
          <p:cNvPr id="13" name="Picture 12" descr="A stack of rectangles representing the layers of virtual machine in a modern computer.&#10;&#10;Level zero: At the bottom, a rectangle labeled Physical Machine M-sub-zero with machine language L-sub-zero.  The language of this machine is microcode, firmware, or digital logic.&#10;&#10;Above the physical machine and connected by a thin vertical line is another rectangle, Level one.  This is virtual machine M-sub-one with machine language L-sub-one.  This is the machine language of the computer.&#10;&#10;The next level up is level 2, with virtual machine M-sub-two and language L-sub-2, consisting of machine language and operating system calls.  Most applications are at this level.&#10;&#10;Next up is level N, implying that there may be a level three and levels above level three.  At this level is virtual machine M-sub-N with language L-sub-N.  Java byte code is at this leve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9315" y="2133600"/>
            <a:ext cx="7192685" cy="3840162"/>
          </a:xfrm>
          <a:prstGeom prst="rect">
            <a:avLst/>
          </a:prstGeom>
        </p:spPr>
      </p:pic>
    </p:spTree>
    <p:extLst>
      <p:ext uri="{BB962C8B-B14F-4D97-AF65-F5344CB8AC3E}">
        <p14:creationId xmlns:p14="http://schemas.microsoft.com/office/powerpoint/2010/main" val="829633727"/>
      </p:ext>
    </p:extLst>
  </p:cSld>
  <p:clrMapOvr>
    <a:masterClrMapping/>
  </p:clrMapOvr>
  <p:transition advTm="250412">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5CF3B-0F2C-176B-BABF-173090B20340}"/>
              </a:ext>
            </a:extLst>
          </p:cNvPr>
          <p:cNvSpPr>
            <a:spLocks noGrp="1"/>
          </p:cNvSpPr>
          <p:nvPr>
            <p:ph type="title"/>
          </p:nvPr>
        </p:nvSpPr>
        <p:spPr/>
        <p:txBody>
          <a:bodyPr/>
          <a:lstStyle/>
          <a:p>
            <a:r>
              <a:rPr lang="en-US" dirty="0"/>
              <a:t>Class </a:t>
            </a:r>
            <a:r>
              <a:rPr lang="en-US"/>
              <a:t>Policies Removed</a:t>
            </a:r>
            <a:endParaRPr lang="en-US" dirty="0"/>
          </a:p>
        </p:txBody>
      </p:sp>
      <p:sp>
        <p:nvSpPr>
          <p:cNvPr id="3" name="Content Placeholder 2">
            <a:extLst>
              <a:ext uri="{FF2B5EF4-FFF2-40B4-BE49-F238E27FC236}">
                <a16:creationId xmlns:a16="http://schemas.microsoft.com/office/drawing/2014/main" id="{969812AF-63AF-9120-64BB-1B985122FE6B}"/>
              </a:ext>
            </a:extLst>
          </p:cNvPr>
          <p:cNvSpPr>
            <a:spLocks noGrp="1"/>
          </p:cNvSpPr>
          <p:nvPr>
            <p:ph idx="1"/>
          </p:nvPr>
        </p:nvSpPr>
        <p:spPr/>
        <p:txBody>
          <a:bodyPr/>
          <a:lstStyle/>
          <a:p>
            <a:r>
              <a:rPr lang="en-US" dirty="0"/>
              <a:t>This slide set is intended for use by several different class sections with different professors.</a:t>
            </a:r>
          </a:p>
          <a:p>
            <a:r>
              <a:rPr lang="en-US" dirty="0"/>
              <a:t>Class policies have been removed from this slide set.</a:t>
            </a:r>
          </a:p>
          <a:p>
            <a:r>
              <a:rPr lang="en-US" dirty="0"/>
              <a:t>See your syllabus and other material for the class policies for your specific section.</a:t>
            </a:r>
          </a:p>
        </p:txBody>
      </p:sp>
    </p:spTree>
    <p:extLst>
      <p:ext uri="{BB962C8B-B14F-4D97-AF65-F5344CB8AC3E}">
        <p14:creationId xmlns:p14="http://schemas.microsoft.com/office/powerpoint/2010/main" val="2750650736"/>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r>
              <a:rPr lang="en-US" dirty="0"/>
              <a:t>The von Neumann Architecture</a:t>
            </a:r>
          </a:p>
        </p:txBody>
      </p:sp>
      <p:pic>
        <p:nvPicPr>
          <p:cNvPr id="5" name="Picture 4" descr="A rectangle with inner label Central Processing Unit.  Within the rectangle are three smaller rectangles labeled Control Unit, Arithmetic and logic unit, and registers. Belos on the left is a double-headed arrow connection the central processing unit with the words Input Output.  Below on the right a double-headed arrow connects the CPU with a rectangle labeled Memory.">
            <a:extLst>
              <a:ext uri="{FF2B5EF4-FFF2-40B4-BE49-F238E27FC236}">
                <a16:creationId xmlns:a16="http://schemas.microsoft.com/office/drawing/2014/main" id="{E85B427C-782F-5522-A798-1E2780E4A8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393214"/>
            <a:ext cx="5257800" cy="5066110"/>
          </a:xfrm>
          <a:prstGeom prst="rect">
            <a:avLst/>
          </a:prstGeom>
        </p:spPr>
      </p:pic>
    </p:spTree>
    <p:extLst>
      <p:ext uri="{BB962C8B-B14F-4D97-AF65-F5344CB8AC3E}">
        <p14:creationId xmlns:p14="http://schemas.microsoft.com/office/powerpoint/2010/main" val="3600140792"/>
      </p:ext>
    </p:extLst>
  </p:cSld>
  <p:clrMapOvr>
    <a:masterClrMapping/>
  </p:clrMapOvr>
  <p:transition advTm="250412">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r>
              <a:rPr lang="en-US"/>
              <a:t>The Arithmetic Logic Unit (ALU)</a:t>
            </a:r>
          </a:p>
        </p:txBody>
      </p:sp>
      <p:sp>
        <p:nvSpPr>
          <p:cNvPr id="39939" name="Rectangle 3"/>
          <p:cNvSpPr>
            <a:spLocks noGrp="1" noChangeArrowheads="1"/>
          </p:cNvSpPr>
          <p:nvPr>
            <p:ph idx="1"/>
          </p:nvPr>
        </p:nvSpPr>
        <p:spPr/>
        <p:txBody>
          <a:bodyPr/>
          <a:lstStyle/>
          <a:p>
            <a:r>
              <a:rPr lang="en-US"/>
              <a:t>Performs arithmetic operations on data</a:t>
            </a:r>
          </a:p>
          <a:p>
            <a:r>
              <a:rPr lang="en-US"/>
              <a:t>Performs logical operations (if-statements, etc.)</a:t>
            </a:r>
          </a:p>
          <a:p>
            <a:r>
              <a:rPr lang="en-US"/>
              <a:t>Can be used to transfer data</a:t>
            </a:r>
          </a:p>
          <a:p>
            <a:pPr lvl="1"/>
            <a:r>
              <a:rPr lang="en-US" sz="2900"/>
              <a:t>Within the CPU</a:t>
            </a:r>
          </a:p>
          <a:p>
            <a:pPr lvl="1"/>
            <a:r>
              <a:rPr lang="en-US" sz="2900"/>
              <a:t>From CPU to I-O</a:t>
            </a:r>
          </a:p>
        </p:txBody>
      </p:sp>
    </p:spTree>
    <p:extLst>
      <p:ext uri="{BB962C8B-B14F-4D97-AF65-F5344CB8AC3E}">
        <p14:creationId xmlns:p14="http://schemas.microsoft.com/office/powerpoint/2010/main" val="3520580639"/>
      </p:ext>
    </p:extLst>
  </p:cSld>
  <p:clrMapOvr>
    <a:masterClrMapping/>
  </p:clrMapOvr>
  <p:transition advTm="250412">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The Control Unit</a:t>
            </a:r>
          </a:p>
        </p:txBody>
      </p:sp>
      <p:sp>
        <p:nvSpPr>
          <p:cNvPr id="40963" name="Rectangle 3"/>
          <p:cNvSpPr>
            <a:spLocks noGrp="1" noChangeArrowheads="1"/>
          </p:cNvSpPr>
          <p:nvPr>
            <p:ph idx="1"/>
          </p:nvPr>
        </p:nvSpPr>
        <p:spPr/>
        <p:txBody>
          <a:bodyPr>
            <a:normAutofit/>
          </a:bodyPr>
          <a:lstStyle/>
          <a:p>
            <a:r>
              <a:rPr lang="en-US" dirty="0"/>
              <a:t>Controls the processing of instructions</a:t>
            </a:r>
          </a:p>
          <a:p>
            <a:r>
              <a:rPr lang="en-US" dirty="0"/>
              <a:t>Controls movement of data within the CPU.</a:t>
            </a:r>
          </a:p>
          <a:p>
            <a:r>
              <a:rPr lang="en-US" b="1" dirty="0"/>
              <a:t>Program counter:</a:t>
            </a:r>
            <a:r>
              <a:rPr lang="en-US" dirty="0"/>
              <a:t>  A small area of memory within the CPU that holds </a:t>
            </a:r>
            <a:r>
              <a:rPr lang="en-US" i="1" dirty="0"/>
              <a:t>the address of the next instruction. </a:t>
            </a:r>
          </a:p>
          <a:p>
            <a:endParaRPr lang="en-US" dirty="0"/>
          </a:p>
        </p:txBody>
      </p:sp>
    </p:spTree>
    <p:custDataLst>
      <p:tags r:id="rId1"/>
    </p:custDataLst>
    <p:extLst>
      <p:ext uri="{BB962C8B-B14F-4D97-AF65-F5344CB8AC3E}">
        <p14:creationId xmlns:p14="http://schemas.microsoft.com/office/powerpoint/2010/main" val="1430459502"/>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xEl>
                                              <p:pRg st="2" end="2"/>
                                            </p:txEl>
                                          </p:spTgt>
                                        </p:tgtEl>
                                        <p:attrNameLst>
                                          <p:attrName>style.visibility</p:attrName>
                                        </p:attrNameLst>
                                      </p:cBhvr>
                                      <p:to>
                                        <p:strVal val="visible"/>
                                      </p:to>
                                    </p:set>
                                    <p:animEffect transition="in" filter="fade">
                                      <p:cBhvr>
                                        <p:cTn id="7" dur="500"/>
                                        <p:tgtEl>
                                          <p:spTgt spid="409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F07D2-84C7-037A-498A-7B3668E6ED93}"/>
              </a:ext>
            </a:extLst>
          </p:cNvPr>
          <p:cNvSpPr>
            <a:spLocks noGrp="1"/>
          </p:cNvSpPr>
          <p:nvPr>
            <p:ph type="title"/>
          </p:nvPr>
        </p:nvSpPr>
        <p:spPr/>
        <p:txBody>
          <a:bodyPr/>
          <a:lstStyle/>
          <a:p>
            <a:r>
              <a:rPr lang="en-US" dirty="0"/>
              <a:t>Registers</a:t>
            </a:r>
          </a:p>
        </p:txBody>
      </p:sp>
      <p:sp>
        <p:nvSpPr>
          <p:cNvPr id="4" name="Content Placeholder 3">
            <a:extLst>
              <a:ext uri="{FF2B5EF4-FFF2-40B4-BE49-F238E27FC236}">
                <a16:creationId xmlns:a16="http://schemas.microsoft.com/office/drawing/2014/main" id="{6E39A5A6-910E-2161-A5A5-14EE781ECB45}"/>
              </a:ext>
            </a:extLst>
          </p:cNvPr>
          <p:cNvSpPr>
            <a:spLocks noGrp="1"/>
          </p:cNvSpPr>
          <p:nvPr>
            <p:ph idx="1"/>
          </p:nvPr>
        </p:nvSpPr>
        <p:spPr/>
        <p:txBody>
          <a:bodyPr/>
          <a:lstStyle/>
          <a:p>
            <a:r>
              <a:rPr lang="en-US" dirty="0"/>
              <a:t>Registers are small, fast storage that’s a part of the CPU.</a:t>
            </a:r>
          </a:p>
          <a:p>
            <a:r>
              <a:rPr lang="en-US" dirty="0"/>
              <a:t>The number of registers ranges from a few to perhaps 128; there aren’t thousands of them.</a:t>
            </a:r>
          </a:p>
          <a:p>
            <a:r>
              <a:rPr lang="en-US" dirty="0"/>
              <a:t>The size of a register is generally the word size of the computer architecture, so a 64-bit computer is likely to have 64-bit registers except those used for special purposes.</a:t>
            </a:r>
          </a:p>
        </p:txBody>
      </p:sp>
    </p:spTree>
    <p:extLst>
      <p:ext uri="{BB962C8B-B14F-4D97-AF65-F5344CB8AC3E}">
        <p14:creationId xmlns:p14="http://schemas.microsoft.com/office/powerpoint/2010/main" val="4054456421"/>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a:t>The Interface Unit</a:t>
            </a:r>
          </a:p>
        </p:txBody>
      </p:sp>
      <p:sp>
        <p:nvSpPr>
          <p:cNvPr id="41987" name="Rectangle 3"/>
          <p:cNvSpPr>
            <a:spLocks noGrp="1" noChangeArrowheads="1"/>
          </p:cNvSpPr>
          <p:nvPr>
            <p:ph idx="1"/>
          </p:nvPr>
        </p:nvSpPr>
        <p:spPr/>
        <p:txBody>
          <a:bodyPr/>
          <a:lstStyle/>
          <a:p>
            <a:r>
              <a:rPr lang="en-US" dirty="0"/>
              <a:t>Moves data and instructions between the CPU and the rest of the computer.</a:t>
            </a:r>
          </a:p>
          <a:p>
            <a:r>
              <a:rPr lang="en-US" b="1" dirty="0"/>
              <a:t>Bus:</a:t>
            </a:r>
            <a:r>
              <a:rPr lang="en-US" dirty="0"/>
              <a:t> A bundle of wires that carry data and power between parts of a computer. (Or traces on a wiring board, or within a chip.)</a:t>
            </a:r>
          </a:p>
        </p:txBody>
      </p:sp>
    </p:spTree>
    <p:extLst>
      <p:ext uri="{BB962C8B-B14F-4D97-AF65-F5344CB8AC3E}">
        <p14:creationId xmlns:p14="http://schemas.microsoft.com/office/powerpoint/2010/main" val="954504991"/>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fade">
                                      <p:cBhvr>
                                        <p:cTn id="7" dur="500"/>
                                        <p:tgtEl>
                                          <p:spTgt spid="419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Memory</a:t>
            </a:r>
          </a:p>
        </p:txBody>
      </p:sp>
      <p:sp>
        <p:nvSpPr>
          <p:cNvPr id="43011" name="Rectangle 3"/>
          <p:cNvSpPr>
            <a:spLocks noGrp="1" noChangeArrowheads="1"/>
          </p:cNvSpPr>
          <p:nvPr>
            <p:ph idx="1"/>
          </p:nvPr>
        </p:nvSpPr>
        <p:spPr/>
        <p:txBody>
          <a:bodyPr/>
          <a:lstStyle/>
          <a:p>
            <a:r>
              <a:rPr lang="en-US" dirty="0"/>
              <a:t>Also know as:</a:t>
            </a:r>
          </a:p>
          <a:p>
            <a:pPr lvl="1"/>
            <a:r>
              <a:rPr lang="en-US" dirty="0"/>
              <a:t>RAM (Random Access Memory)</a:t>
            </a:r>
          </a:p>
          <a:p>
            <a:pPr lvl="1"/>
            <a:r>
              <a:rPr lang="en-US" dirty="0"/>
              <a:t>Main memory</a:t>
            </a:r>
          </a:p>
          <a:p>
            <a:pPr lvl="1"/>
            <a:r>
              <a:rPr lang="en-US" dirty="0"/>
              <a:t>Primary storage</a:t>
            </a:r>
          </a:p>
          <a:p>
            <a:r>
              <a:rPr lang="en-US" dirty="0"/>
              <a:t>Holds both instructions (in machine language) and data for running programs.</a:t>
            </a:r>
          </a:p>
        </p:txBody>
      </p:sp>
    </p:spTree>
    <p:extLst>
      <p:ext uri="{BB962C8B-B14F-4D97-AF65-F5344CB8AC3E}">
        <p14:creationId xmlns:p14="http://schemas.microsoft.com/office/powerpoint/2010/main" val="2717284218"/>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011">
                                            <p:txEl>
                                              <p:pRg st="4" end="4"/>
                                            </p:txEl>
                                          </p:spTgt>
                                        </p:tgtEl>
                                        <p:attrNameLst>
                                          <p:attrName>style.visibility</p:attrName>
                                        </p:attrNameLst>
                                      </p:cBhvr>
                                      <p:to>
                                        <p:strVal val="visible"/>
                                      </p:to>
                                    </p:set>
                                    <p:animEffect transition="in" filter="fade">
                                      <p:cBhvr>
                                        <p:cTn id="7" dur="500"/>
                                        <p:tgtEl>
                                          <p:spTgt spid="430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5B037-1E3E-BABD-FFA2-DA7C78541677}"/>
              </a:ext>
            </a:extLst>
          </p:cNvPr>
          <p:cNvSpPr>
            <a:spLocks noGrp="1"/>
          </p:cNvSpPr>
          <p:nvPr>
            <p:ph type="title"/>
          </p:nvPr>
        </p:nvSpPr>
        <p:spPr/>
        <p:txBody>
          <a:bodyPr/>
          <a:lstStyle/>
          <a:p>
            <a:r>
              <a:rPr lang="en-US" dirty="0"/>
              <a:t>The Stored Program Concept</a:t>
            </a:r>
          </a:p>
        </p:txBody>
      </p:sp>
      <p:sp>
        <p:nvSpPr>
          <p:cNvPr id="3" name="Content Placeholder 2">
            <a:extLst>
              <a:ext uri="{FF2B5EF4-FFF2-40B4-BE49-F238E27FC236}">
                <a16:creationId xmlns:a16="http://schemas.microsoft.com/office/drawing/2014/main" id="{6D3631E5-7AEA-2040-6E1F-20FC71F99D96}"/>
              </a:ext>
            </a:extLst>
          </p:cNvPr>
          <p:cNvSpPr>
            <a:spLocks noGrp="1"/>
          </p:cNvSpPr>
          <p:nvPr>
            <p:ph idx="1"/>
          </p:nvPr>
        </p:nvSpPr>
        <p:spPr/>
        <p:txBody>
          <a:bodyPr/>
          <a:lstStyle/>
          <a:p>
            <a:r>
              <a:rPr lang="en-US" dirty="0"/>
              <a:t>Invented by von Neumann about 1947.</a:t>
            </a:r>
          </a:p>
          <a:p>
            <a:r>
              <a:rPr lang="en-US" dirty="0"/>
              <a:t>Computers were previously programmed by rewiring, a lengthy and error-prone process.</a:t>
            </a:r>
          </a:p>
          <a:p>
            <a:r>
              <a:rPr lang="en-US" dirty="0"/>
              <a:t>Von Neumann suggested representing programs as collections of binary numbers.</a:t>
            </a:r>
          </a:p>
          <a:p>
            <a:r>
              <a:rPr lang="en-US" dirty="0"/>
              <a:t>Programs could be stored in memory!</a:t>
            </a:r>
          </a:p>
          <a:p>
            <a:r>
              <a:rPr lang="en-US" dirty="0"/>
              <a:t>The program counter keeps track of the program steps.</a:t>
            </a:r>
          </a:p>
          <a:p>
            <a:r>
              <a:rPr lang="en-US" dirty="0"/>
              <a:t>It’s software!</a:t>
            </a:r>
          </a:p>
        </p:txBody>
      </p:sp>
    </p:spTree>
    <p:extLst>
      <p:ext uri="{BB962C8B-B14F-4D97-AF65-F5344CB8AC3E}">
        <p14:creationId xmlns:p14="http://schemas.microsoft.com/office/powerpoint/2010/main" val="192745009"/>
      </p:ext>
    </p:extLst>
  </p:cSld>
  <p:clrMapOvr>
    <a:masterClrMapping/>
  </p:clrMapOvr>
  <p:transition advTm="250412">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Interesting Book</a:t>
            </a:r>
          </a:p>
        </p:txBody>
      </p:sp>
      <p:sp>
        <p:nvSpPr>
          <p:cNvPr id="3" name="Content Placeholder 2"/>
          <p:cNvSpPr>
            <a:spLocks noGrp="1"/>
          </p:cNvSpPr>
          <p:nvPr>
            <p:ph idx="1"/>
          </p:nvPr>
        </p:nvSpPr>
        <p:spPr>
          <a:xfrm>
            <a:off x="457200" y="1623218"/>
            <a:ext cx="8534400" cy="4572000"/>
          </a:xfrm>
        </p:spPr>
        <p:txBody>
          <a:bodyPr/>
          <a:lstStyle/>
          <a:p>
            <a:pPr marL="0" indent="0">
              <a:buNone/>
            </a:pPr>
            <a:r>
              <a:rPr lang="en-US" sz="2500" i="1" dirty="0"/>
              <a:t>9 Algorithms That Changed the Future  </a:t>
            </a:r>
            <a:r>
              <a:rPr lang="en-US" sz="2000" i="1" dirty="0"/>
              <a:t>–John </a:t>
            </a:r>
            <a:r>
              <a:rPr lang="en-US" sz="2000" i="1" dirty="0" err="1"/>
              <a:t>MacCormick</a:t>
            </a:r>
            <a:endParaRPr lang="en-US" i="1" dirty="0"/>
          </a:p>
          <a:p>
            <a:pPr>
              <a:spcBef>
                <a:spcPts val="0"/>
              </a:spcBef>
            </a:pPr>
            <a:r>
              <a:rPr lang="en-US" sz="2800" dirty="0"/>
              <a:t>Search engine indexing</a:t>
            </a:r>
          </a:p>
          <a:p>
            <a:pPr>
              <a:spcBef>
                <a:spcPts val="0"/>
              </a:spcBef>
            </a:pPr>
            <a:r>
              <a:rPr lang="en-US" sz="2800" dirty="0"/>
              <a:t>PageRank</a:t>
            </a:r>
          </a:p>
          <a:p>
            <a:pPr>
              <a:spcBef>
                <a:spcPts val="0"/>
              </a:spcBef>
            </a:pPr>
            <a:r>
              <a:rPr lang="en-US" sz="2800" dirty="0"/>
              <a:t>Public-key cryptography</a:t>
            </a:r>
          </a:p>
          <a:p>
            <a:pPr>
              <a:spcBef>
                <a:spcPts val="0"/>
              </a:spcBef>
            </a:pPr>
            <a:r>
              <a:rPr lang="en-US" sz="2800" dirty="0"/>
              <a:t>Forward error correction</a:t>
            </a:r>
          </a:p>
          <a:p>
            <a:pPr>
              <a:spcBef>
                <a:spcPts val="0"/>
              </a:spcBef>
            </a:pPr>
            <a:r>
              <a:rPr lang="en-US" sz="2800" dirty="0"/>
              <a:t>Pattern recognition</a:t>
            </a:r>
          </a:p>
          <a:p>
            <a:pPr>
              <a:spcBef>
                <a:spcPts val="0"/>
              </a:spcBef>
            </a:pPr>
            <a:r>
              <a:rPr lang="en-US" sz="2800" dirty="0"/>
              <a:t>Data compression</a:t>
            </a:r>
          </a:p>
          <a:p>
            <a:pPr>
              <a:spcBef>
                <a:spcPts val="0"/>
              </a:spcBef>
            </a:pPr>
            <a:r>
              <a:rPr lang="en-US" sz="2800" dirty="0"/>
              <a:t>Database</a:t>
            </a:r>
          </a:p>
          <a:p>
            <a:pPr>
              <a:spcBef>
                <a:spcPts val="0"/>
              </a:spcBef>
            </a:pPr>
            <a:r>
              <a:rPr lang="en-US" sz="2800" dirty="0"/>
              <a:t>Digital signature</a:t>
            </a:r>
          </a:p>
          <a:p>
            <a:pPr marL="0" indent="0">
              <a:spcBef>
                <a:spcPts val="300"/>
              </a:spcBef>
              <a:buNone/>
            </a:pPr>
            <a:br>
              <a:rPr lang="en-US" sz="1100" dirty="0">
                <a:hlinkClick r:id="rId3"/>
              </a:rPr>
            </a:br>
            <a:r>
              <a:rPr lang="en-US" sz="1100" dirty="0">
                <a:hlinkClick r:id="rId3"/>
              </a:rPr>
              <a:t>https://galileo-kennesaw.primo.exlibrisgroup.com/discovery/search?vid=01GALI_KENNESAW:KSU_V1&amp;tab=LibraryCatalog</a:t>
            </a:r>
            <a:br>
              <a:rPr lang="en-US" sz="1100" i="1" dirty="0"/>
            </a:br>
            <a:endParaRPr lang="en-US" sz="1100" dirty="0"/>
          </a:p>
        </p:txBody>
      </p:sp>
    </p:spTree>
    <p:extLst>
      <p:ext uri="{BB962C8B-B14F-4D97-AF65-F5344CB8AC3E}">
        <p14:creationId xmlns:p14="http://schemas.microsoft.com/office/powerpoint/2010/main" val="2752383583"/>
      </p:ext>
    </p:extLst>
  </p:cSld>
  <p:clrMapOvr>
    <a:masterClrMapping/>
  </p:clrMapOvr>
  <p:transition advTm="250412">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Questions</a:t>
            </a:r>
          </a:p>
        </p:txBody>
      </p:sp>
      <p:pic>
        <p:nvPicPr>
          <p:cNvPr id="60419" name="Picture 3" descr="MCj00787110000[1]"/>
          <p:cNvPicPr>
            <a:picLocks noChangeAspect="1" noChangeArrowheads="1"/>
          </p:cNvPicPr>
          <p:nvPr/>
        </p:nvPicPr>
        <p:blipFill>
          <a:blip r:embed="rId3" cstate="print"/>
          <a:srcRect/>
          <a:stretch>
            <a:fillRect/>
          </a:stretch>
        </p:blipFill>
        <p:spPr bwMode="auto">
          <a:xfrm>
            <a:off x="3657600" y="1676360"/>
            <a:ext cx="1621805" cy="3933210"/>
          </a:xfrm>
          <a:prstGeom prst="rect">
            <a:avLst/>
          </a:prstGeom>
          <a:noFill/>
          <a:ln w="9525">
            <a:noFill/>
            <a:miter lim="800000"/>
            <a:headEnd/>
            <a:tailEnd/>
          </a:ln>
        </p:spPr>
      </p:pic>
    </p:spTree>
  </p:cSld>
  <p:clrMapOvr>
    <a:masterClrMapping/>
  </p:clrMapOvr>
  <p:transition advTm="250412">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You Will Learn</a:t>
            </a:r>
          </a:p>
        </p:txBody>
      </p:sp>
      <p:sp>
        <p:nvSpPr>
          <p:cNvPr id="4" name="Content Placeholder 3"/>
          <p:cNvSpPr>
            <a:spLocks noGrp="1"/>
          </p:cNvSpPr>
          <p:nvPr>
            <p:ph idx="1"/>
          </p:nvPr>
        </p:nvSpPr>
        <p:spPr/>
        <p:txBody>
          <a:bodyPr>
            <a:normAutofit/>
          </a:bodyPr>
          <a:lstStyle/>
          <a:p>
            <a:pPr marL="0" indent="0">
              <a:buNone/>
            </a:pPr>
            <a:r>
              <a:rPr lang="en-US" dirty="0"/>
              <a:t>Basic principles that will help you succeed in solving information technology problems:</a:t>
            </a:r>
          </a:p>
          <a:p>
            <a:r>
              <a:rPr lang="en-US" dirty="0"/>
              <a:t>A server is “thrashing.”</a:t>
            </a:r>
          </a:p>
          <a:p>
            <a:r>
              <a:rPr lang="en-US" dirty="0"/>
              <a:t>A database with base and index files performs poorly.</a:t>
            </a:r>
          </a:p>
          <a:p>
            <a:r>
              <a:rPr lang="en-US" dirty="0"/>
              <a:t>Why both redundant storage and backups are needed for critical data.</a:t>
            </a:r>
          </a:p>
          <a:p>
            <a:r>
              <a:rPr lang="en-US" dirty="0"/>
              <a:t>Computers on a particular network segment are slow.</a:t>
            </a:r>
          </a:p>
          <a:p>
            <a:endParaRPr lang="en-US" dirty="0"/>
          </a:p>
        </p:txBody>
      </p:sp>
    </p:spTree>
    <p:extLst>
      <p:ext uri="{BB962C8B-B14F-4D97-AF65-F5344CB8AC3E}">
        <p14:creationId xmlns:p14="http://schemas.microsoft.com/office/powerpoint/2010/main" val="4021132078"/>
      </p:ext>
    </p:extLst>
  </p:cSld>
  <p:clrMapOvr>
    <a:masterClrMapping/>
  </p:clrMapOvr>
  <p:transition advTm="250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72922-0F4C-98C5-5311-8E393C54B103}"/>
              </a:ext>
            </a:extLst>
          </p:cNvPr>
          <p:cNvSpPr>
            <a:spLocks noGrp="1"/>
          </p:cNvSpPr>
          <p:nvPr>
            <p:ph type="title"/>
          </p:nvPr>
        </p:nvSpPr>
        <p:spPr/>
        <p:txBody>
          <a:bodyPr/>
          <a:lstStyle/>
          <a:p>
            <a:r>
              <a:rPr lang="en-US" dirty="0"/>
              <a:t>Why this Course is Important</a:t>
            </a:r>
            <a:r>
              <a:rPr lang="en-US" baseline="-25000" dirty="0"/>
              <a:t>1</a:t>
            </a:r>
          </a:p>
        </p:txBody>
      </p:sp>
      <p:sp>
        <p:nvSpPr>
          <p:cNvPr id="3" name="Content Placeholder 2">
            <a:extLst>
              <a:ext uri="{FF2B5EF4-FFF2-40B4-BE49-F238E27FC236}">
                <a16:creationId xmlns:a16="http://schemas.microsoft.com/office/drawing/2014/main" id="{0536A4F9-68FB-C078-5226-08804B925C9C}"/>
              </a:ext>
            </a:extLst>
          </p:cNvPr>
          <p:cNvSpPr>
            <a:spLocks noGrp="1"/>
          </p:cNvSpPr>
          <p:nvPr>
            <p:ph idx="1"/>
          </p:nvPr>
        </p:nvSpPr>
        <p:spPr/>
        <p:txBody>
          <a:bodyPr/>
          <a:lstStyle/>
          <a:p>
            <a:r>
              <a:rPr lang="en-US" dirty="0"/>
              <a:t>The boss comes in with an armload of 12 TiB disks and says, “Build a RAID5 array for our most critical data.”  You say:</a:t>
            </a:r>
          </a:p>
          <a:p>
            <a:r>
              <a:rPr lang="en-US" dirty="0"/>
              <a:t>“Sure, boss; piece of cake!”</a:t>
            </a:r>
          </a:p>
          <a:p>
            <a:r>
              <a:rPr lang="en-US" dirty="0"/>
              <a:t>“I </a:t>
            </a:r>
            <a:r>
              <a:rPr lang="en-US" dirty="0" err="1"/>
              <a:t>dunno</a:t>
            </a:r>
            <a:r>
              <a:rPr lang="en-US" dirty="0"/>
              <a:t>. Professor said not to do that…?”</a:t>
            </a:r>
          </a:p>
          <a:p>
            <a:r>
              <a:rPr lang="en-US" dirty="0"/>
              <a:t>“With such large disks, if one fails, the rebuild time may be longer than the time to the next error, leading to catastrophic </a:t>
            </a:r>
            <a:br>
              <a:rPr lang="en-US" dirty="0"/>
            </a:br>
            <a:r>
              <a:rPr lang="en-US" dirty="0"/>
              <a:t>failure and loss of data.  I recommend …”</a:t>
            </a:r>
          </a:p>
        </p:txBody>
      </p:sp>
      <p:pic>
        <p:nvPicPr>
          <p:cNvPr id="5" name="Picture 4" descr="A red circle with a white x in it">
            <a:extLst>
              <a:ext uri="{FF2B5EF4-FFF2-40B4-BE49-F238E27FC236}">
                <a16:creationId xmlns:a16="http://schemas.microsoft.com/office/drawing/2014/main" id="{9440753B-84AB-71EE-CE16-A512AA55D8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8800" y="2936099"/>
            <a:ext cx="624936" cy="631185"/>
          </a:xfrm>
          <a:prstGeom prst="rect">
            <a:avLst/>
          </a:prstGeom>
        </p:spPr>
      </p:pic>
      <p:pic>
        <p:nvPicPr>
          <p:cNvPr id="6" name="Picture 5" descr="A red circle with a white x in it">
            <a:extLst>
              <a:ext uri="{FF2B5EF4-FFF2-40B4-BE49-F238E27FC236}">
                <a16:creationId xmlns:a16="http://schemas.microsoft.com/office/drawing/2014/main" id="{28901B46-D2A7-46C1-3A73-6697A0B29F0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19846" y="3544093"/>
            <a:ext cx="631857" cy="638175"/>
          </a:xfrm>
          <a:prstGeom prst="rect">
            <a:avLst/>
          </a:prstGeom>
        </p:spPr>
      </p:pic>
      <p:pic>
        <p:nvPicPr>
          <p:cNvPr id="7" name="Picture 6" descr="Green checkmark.  Good!">
            <a:extLst>
              <a:ext uri="{FF2B5EF4-FFF2-40B4-BE49-F238E27FC236}">
                <a16:creationId xmlns:a16="http://schemas.microsoft.com/office/drawing/2014/main" id="{E1A95D29-4BF1-9737-9962-F285E1271ED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956151" y="4866370"/>
            <a:ext cx="959249" cy="1031192"/>
          </a:xfrm>
          <a:prstGeom prst="rect">
            <a:avLst/>
          </a:prstGeom>
        </p:spPr>
      </p:pic>
    </p:spTree>
    <p:extLst>
      <p:ext uri="{BB962C8B-B14F-4D97-AF65-F5344CB8AC3E}">
        <p14:creationId xmlns:p14="http://schemas.microsoft.com/office/powerpoint/2010/main" val="31300398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3" presetClass="emph" presetSubtype="2" fill="hold" nodeType="withEffect">
                                  <p:stCondLst>
                                    <p:cond delay="0"/>
                                  </p:stCondLst>
                                  <p:childTnLst>
                                    <p:animClr clrSpc="rgb" dir="cw">
                                      <p:cBhvr override="childStyle">
                                        <p:cTn id="19" dur="500" fill="hold"/>
                                        <p:tgtEl>
                                          <p:spTgt spid="3">
                                            <p:txEl>
                                              <p:pRg st="1" end="1"/>
                                            </p:txEl>
                                          </p:spTgt>
                                        </p:tgtEl>
                                        <p:attrNameLst>
                                          <p:attrName>style.color</p:attrName>
                                        </p:attrNameLst>
                                      </p:cBhvr>
                                      <p:to>
                                        <a:schemeClr val="accent2"/>
                                      </p:to>
                                    </p:animClr>
                                  </p:childTnLst>
                                </p:cTn>
                              </p:par>
                              <p:par>
                                <p:cTn id="20" presetID="9" presetClass="emph" presetSubtype="0" nodeType="withEffect">
                                  <p:stCondLst>
                                    <p:cond delay="0"/>
                                  </p:stCondLst>
                                  <p:childTnLst>
                                    <p:set>
                                      <p:cBhvr>
                                        <p:cTn id="21" dur="indefinite"/>
                                        <p:tgtEl>
                                          <p:spTgt spid="5"/>
                                        </p:tgtEl>
                                        <p:attrNameLst>
                                          <p:attrName>style.opacity</p:attrName>
                                        </p:attrNameLst>
                                      </p:cBhvr>
                                      <p:to>
                                        <p:strVal val="0.5"/>
                                      </p:to>
                                    </p:set>
                                    <p:animEffect filter="image" prLst="opacity: 0.5">
                                      <p:cBhvr rctx="IE">
                                        <p:cTn id="22" dur="indefinite"/>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par>
                                <p:cTn id="33" presetID="3" presetClass="emph" presetSubtype="2" fill="hold" nodeType="withEffect">
                                  <p:stCondLst>
                                    <p:cond delay="0"/>
                                  </p:stCondLst>
                                  <p:childTnLst>
                                    <p:animClr clrSpc="rgb" dir="cw">
                                      <p:cBhvr override="childStyle">
                                        <p:cTn id="34" dur="500" fill="hold"/>
                                        <p:tgtEl>
                                          <p:spTgt spid="3">
                                            <p:txEl>
                                              <p:pRg st="2" end="2"/>
                                            </p:txEl>
                                          </p:spTgt>
                                        </p:tgtEl>
                                        <p:attrNameLst>
                                          <p:attrName>style.color</p:attrName>
                                        </p:attrNameLst>
                                      </p:cBhvr>
                                      <p:to>
                                        <a:schemeClr val="accent2"/>
                                      </p:to>
                                    </p:animClr>
                                  </p:childTnLst>
                                </p:cTn>
                              </p:par>
                              <p:par>
                                <p:cTn id="35" presetID="9" presetClass="emph" presetSubtype="0" nodeType="withEffect">
                                  <p:stCondLst>
                                    <p:cond delay="0"/>
                                  </p:stCondLst>
                                  <p:childTnLst>
                                    <p:set>
                                      <p:cBhvr>
                                        <p:cTn id="36" dur="indefinite"/>
                                        <p:tgtEl>
                                          <p:spTgt spid="6"/>
                                        </p:tgtEl>
                                        <p:attrNameLst>
                                          <p:attrName>style.opacity</p:attrName>
                                        </p:attrNameLst>
                                      </p:cBhvr>
                                      <p:to>
                                        <p:strVal val="0.5"/>
                                      </p:to>
                                    </p:set>
                                    <p:animEffect filter="image" prLst="opacity: 0.5">
                                      <p:cBhvr rctx="IE">
                                        <p:cTn id="37" dur="indefinite"/>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72922-0F4C-98C5-5311-8E393C54B103}"/>
              </a:ext>
            </a:extLst>
          </p:cNvPr>
          <p:cNvSpPr>
            <a:spLocks noGrp="1"/>
          </p:cNvSpPr>
          <p:nvPr>
            <p:ph type="title"/>
          </p:nvPr>
        </p:nvSpPr>
        <p:spPr/>
        <p:txBody>
          <a:bodyPr>
            <a:normAutofit/>
          </a:bodyPr>
          <a:lstStyle/>
          <a:p>
            <a:r>
              <a:rPr lang="en-US" dirty="0"/>
              <a:t>Why this Course is Important</a:t>
            </a:r>
            <a:r>
              <a:rPr lang="en-US" baseline="-25000" dirty="0"/>
              <a:t>2</a:t>
            </a:r>
          </a:p>
        </p:txBody>
      </p:sp>
      <p:sp>
        <p:nvSpPr>
          <p:cNvPr id="3" name="Content Placeholder 2">
            <a:extLst>
              <a:ext uri="{FF2B5EF4-FFF2-40B4-BE49-F238E27FC236}">
                <a16:creationId xmlns:a16="http://schemas.microsoft.com/office/drawing/2014/main" id="{0536A4F9-68FB-C078-5226-08804B925C9C}"/>
              </a:ext>
            </a:extLst>
          </p:cNvPr>
          <p:cNvSpPr>
            <a:spLocks noGrp="1"/>
          </p:cNvSpPr>
          <p:nvPr>
            <p:ph idx="1"/>
          </p:nvPr>
        </p:nvSpPr>
        <p:spPr>
          <a:xfrm>
            <a:off x="457200" y="1600200"/>
            <a:ext cx="8382000" cy="4525963"/>
          </a:xfrm>
        </p:spPr>
        <p:txBody>
          <a:bodyPr/>
          <a:lstStyle/>
          <a:p>
            <a:r>
              <a:rPr lang="en-US" dirty="0"/>
              <a:t>The boss comes in and says, “The data-cleaning job is slowing down the Web processes.  Spin up a new </a:t>
            </a:r>
            <a:r>
              <a:rPr lang="en-US" dirty="0" err="1"/>
              <a:t>VM</a:t>
            </a:r>
            <a:r>
              <a:rPr lang="en-US" dirty="0"/>
              <a:t>.”  You say:</a:t>
            </a:r>
          </a:p>
          <a:p>
            <a:r>
              <a:rPr lang="en-US" dirty="0"/>
              <a:t>“Sure, boss; piece of cake!”</a:t>
            </a:r>
          </a:p>
          <a:p>
            <a:r>
              <a:rPr lang="en-US" dirty="0"/>
              <a:t>“I </a:t>
            </a:r>
            <a:r>
              <a:rPr lang="en-US" dirty="0" err="1"/>
              <a:t>dunno</a:t>
            </a:r>
            <a:r>
              <a:rPr lang="en-US" dirty="0"/>
              <a:t>. I’m not sure that will help…?”</a:t>
            </a:r>
          </a:p>
          <a:p>
            <a:r>
              <a:rPr lang="en-US" dirty="0"/>
              <a:t>“Stats show the data-cleaning job is thrashing.  A new </a:t>
            </a:r>
            <a:r>
              <a:rPr lang="en-US" dirty="0" err="1"/>
              <a:t>VM</a:t>
            </a:r>
            <a:r>
              <a:rPr lang="en-US" dirty="0"/>
              <a:t> on the same hardware will make it worse.  I recommend…”</a:t>
            </a:r>
          </a:p>
        </p:txBody>
      </p:sp>
      <p:pic>
        <p:nvPicPr>
          <p:cNvPr id="5" name="Picture 4" descr="A red circle with a white x in it">
            <a:extLst>
              <a:ext uri="{FF2B5EF4-FFF2-40B4-BE49-F238E27FC236}">
                <a16:creationId xmlns:a16="http://schemas.microsoft.com/office/drawing/2014/main" id="{9440753B-84AB-71EE-CE16-A512AA55D8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8800" y="2936099"/>
            <a:ext cx="624936" cy="631185"/>
          </a:xfrm>
          <a:prstGeom prst="rect">
            <a:avLst/>
          </a:prstGeom>
        </p:spPr>
      </p:pic>
      <p:pic>
        <p:nvPicPr>
          <p:cNvPr id="6" name="Picture 5" descr="A red circle with a white x in it">
            <a:extLst>
              <a:ext uri="{FF2B5EF4-FFF2-40B4-BE49-F238E27FC236}">
                <a16:creationId xmlns:a16="http://schemas.microsoft.com/office/drawing/2014/main" id="{28901B46-D2A7-46C1-3A73-6697A0B29F0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03918" y="3567284"/>
            <a:ext cx="631857" cy="638175"/>
          </a:xfrm>
          <a:prstGeom prst="rect">
            <a:avLst/>
          </a:prstGeom>
        </p:spPr>
      </p:pic>
      <p:pic>
        <p:nvPicPr>
          <p:cNvPr id="7" name="Picture 6" descr="Green checkmark.  Good!">
            <a:extLst>
              <a:ext uri="{FF2B5EF4-FFF2-40B4-BE49-F238E27FC236}">
                <a16:creationId xmlns:a16="http://schemas.microsoft.com/office/drawing/2014/main" id="{E1A95D29-4BF1-9737-9962-F285E1271ED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229747" y="4876800"/>
            <a:ext cx="959249" cy="1031192"/>
          </a:xfrm>
          <a:prstGeom prst="rect">
            <a:avLst/>
          </a:prstGeom>
        </p:spPr>
      </p:pic>
    </p:spTree>
    <p:extLst>
      <p:ext uri="{BB962C8B-B14F-4D97-AF65-F5344CB8AC3E}">
        <p14:creationId xmlns:p14="http://schemas.microsoft.com/office/powerpoint/2010/main" val="28583923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3" presetClass="emph" presetSubtype="2" fill="hold" nodeType="withEffect">
                                  <p:stCondLst>
                                    <p:cond delay="0"/>
                                  </p:stCondLst>
                                  <p:childTnLst>
                                    <p:animClr clrSpc="rgb" dir="cw">
                                      <p:cBhvr override="childStyle">
                                        <p:cTn id="19" dur="500" fill="hold"/>
                                        <p:tgtEl>
                                          <p:spTgt spid="3">
                                            <p:txEl>
                                              <p:pRg st="1" end="1"/>
                                            </p:txEl>
                                          </p:spTgt>
                                        </p:tgtEl>
                                        <p:attrNameLst>
                                          <p:attrName>style.color</p:attrName>
                                        </p:attrNameLst>
                                      </p:cBhvr>
                                      <p:to>
                                        <a:schemeClr val="accent2"/>
                                      </p:to>
                                    </p:animClr>
                                  </p:childTnLst>
                                </p:cTn>
                              </p:par>
                              <p:par>
                                <p:cTn id="20" presetID="9" presetClass="emph" presetSubtype="0" nodeType="withEffect">
                                  <p:stCondLst>
                                    <p:cond delay="0"/>
                                  </p:stCondLst>
                                  <p:childTnLst>
                                    <p:set>
                                      <p:cBhvr>
                                        <p:cTn id="21" dur="indefinite"/>
                                        <p:tgtEl>
                                          <p:spTgt spid="5"/>
                                        </p:tgtEl>
                                        <p:attrNameLst>
                                          <p:attrName>style.opacity</p:attrName>
                                        </p:attrNameLst>
                                      </p:cBhvr>
                                      <p:to>
                                        <p:strVal val="0.5"/>
                                      </p:to>
                                    </p:set>
                                    <p:animEffect filter="image" prLst="opacity: 0.5">
                                      <p:cBhvr rctx="IE">
                                        <p:cTn id="22" dur="indefinite"/>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par>
                                <p:cTn id="33" presetID="3" presetClass="emph" presetSubtype="2" fill="hold" nodeType="withEffect">
                                  <p:stCondLst>
                                    <p:cond delay="0"/>
                                  </p:stCondLst>
                                  <p:childTnLst>
                                    <p:animClr clrSpc="rgb" dir="cw">
                                      <p:cBhvr override="childStyle">
                                        <p:cTn id="34" dur="500" fill="hold"/>
                                        <p:tgtEl>
                                          <p:spTgt spid="3">
                                            <p:txEl>
                                              <p:pRg st="2" end="2"/>
                                            </p:txEl>
                                          </p:spTgt>
                                        </p:tgtEl>
                                        <p:attrNameLst>
                                          <p:attrName>style.color</p:attrName>
                                        </p:attrNameLst>
                                      </p:cBhvr>
                                      <p:to>
                                        <a:schemeClr val="accent2"/>
                                      </p:to>
                                    </p:animClr>
                                  </p:childTnLst>
                                </p:cTn>
                              </p:par>
                              <p:par>
                                <p:cTn id="35" presetID="9" presetClass="emph" presetSubtype="0" nodeType="withEffect">
                                  <p:stCondLst>
                                    <p:cond delay="0"/>
                                  </p:stCondLst>
                                  <p:childTnLst>
                                    <p:set>
                                      <p:cBhvr>
                                        <p:cTn id="36" dur="indefinite"/>
                                        <p:tgtEl>
                                          <p:spTgt spid="6"/>
                                        </p:tgtEl>
                                        <p:attrNameLst>
                                          <p:attrName>style.opacity</p:attrName>
                                        </p:attrNameLst>
                                      </p:cBhvr>
                                      <p:to>
                                        <p:strVal val="0.5"/>
                                      </p:to>
                                    </p:set>
                                    <p:animEffect filter="image" prLst="opacity: 0.5">
                                      <p:cBhvr rctx="IE">
                                        <p:cTn id="37" dur="indefinite"/>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72922-0F4C-98C5-5311-8E393C54B103}"/>
              </a:ext>
            </a:extLst>
          </p:cNvPr>
          <p:cNvSpPr>
            <a:spLocks noGrp="1"/>
          </p:cNvSpPr>
          <p:nvPr>
            <p:ph type="title"/>
          </p:nvPr>
        </p:nvSpPr>
        <p:spPr/>
        <p:txBody>
          <a:bodyPr>
            <a:normAutofit/>
          </a:bodyPr>
          <a:lstStyle/>
          <a:p>
            <a:r>
              <a:rPr lang="en-US" dirty="0"/>
              <a:t>Why this Course is Important</a:t>
            </a:r>
            <a:r>
              <a:rPr lang="en-US" baseline="-25000" dirty="0"/>
              <a:t>3</a:t>
            </a:r>
          </a:p>
        </p:txBody>
      </p:sp>
      <p:sp>
        <p:nvSpPr>
          <p:cNvPr id="3" name="Content Placeholder 2">
            <a:extLst>
              <a:ext uri="{FF2B5EF4-FFF2-40B4-BE49-F238E27FC236}">
                <a16:creationId xmlns:a16="http://schemas.microsoft.com/office/drawing/2014/main" id="{0536A4F9-68FB-C078-5226-08804B925C9C}"/>
              </a:ext>
            </a:extLst>
          </p:cNvPr>
          <p:cNvSpPr>
            <a:spLocks noGrp="1"/>
          </p:cNvSpPr>
          <p:nvPr>
            <p:ph idx="1"/>
          </p:nvPr>
        </p:nvSpPr>
        <p:spPr>
          <a:xfrm>
            <a:off x="457200" y="1600200"/>
            <a:ext cx="8382000" cy="4525963"/>
          </a:xfrm>
        </p:spPr>
        <p:txBody>
          <a:bodyPr/>
          <a:lstStyle/>
          <a:p>
            <a:r>
              <a:rPr lang="en-US" dirty="0"/>
              <a:t>The boss comes in and says, “We stored passwords in plain text; we need to encrypt them with something like AES.”  You say:</a:t>
            </a:r>
          </a:p>
          <a:p>
            <a:r>
              <a:rPr lang="en-US" dirty="0"/>
              <a:t>“Sure, boss; piece of cake!”</a:t>
            </a:r>
          </a:p>
          <a:p>
            <a:r>
              <a:rPr lang="en-US" dirty="0"/>
              <a:t>“I </a:t>
            </a:r>
            <a:r>
              <a:rPr lang="en-US" dirty="0" err="1"/>
              <a:t>dunno</a:t>
            </a:r>
            <a:r>
              <a:rPr lang="en-US" dirty="0"/>
              <a:t>. I think there’s a reason not to…?”</a:t>
            </a:r>
          </a:p>
          <a:p>
            <a:r>
              <a:rPr lang="en-US" dirty="0"/>
              <a:t>“Encrypting won’t help because the encryption key will have to be accessible to the server.  I recommend…”</a:t>
            </a:r>
          </a:p>
        </p:txBody>
      </p:sp>
      <p:pic>
        <p:nvPicPr>
          <p:cNvPr id="5" name="Picture 4" descr="A red circle with a white x in it">
            <a:extLst>
              <a:ext uri="{FF2B5EF4-FFF2-40B4-BE49-F238E27FC236}">
                <a16:creationId xmlns:a16="http://schemas.microsoft.com/office/drawing/2014/main" id="{9440753B-84AB-71EE-CE16-A512AA55D8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8800" y="2936099"/>
            <a:ext cx="624936" cy="631185"/>
          </a:xfrm>
          <a:prstGeom prst="rect">
            <a:avLst/>
          </a:prstGeom>
        </p:spPr>
      </p:pic>
      <p:pic>
        <p:nvPicPr>
          <p:cNvPr id="6" name="Picture 5" descr="A red circle with a white x in it">
            <a:extLst>
              <a:ext uri="{FF2B5EF4-FFF2-40B4-BE49-F238E27FC236}">
                <a16:creationId xmlns:a16="http://schemas.microsoft.com/office/drawing/2014/main" id="{28901B46-D2A7-46C1-3A73-6697A0B29F0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70871" y="3544093"/>
            <a:ext cx="631857" cy="638175"/>
          </a:xfrm>
          <a:prstGeom prst="rect">
            <a:avLst/>
          </a:prstGeom>
        </p:spPr>
      </p:pic>
      <p:pic>
        <p:nvPicPr>
          <p:cNvPr id="7" name="Picture 6" descr="Green checkmark.  Good!">
            <a:extLst>
              <a:ext uri="{FF2B5EF4-FFF2-40B4-BE49-F238E27FC236}">
                <a16:creationId xmlns:a16="http://schemas.microsoft.com/office/drawing/2014/main" id="{E1A95D29-4BF1-9737-9962-F285E1271ED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229747" y="4876800"/>
            <a:ext cx="959249" cy="1031192"/>
          </a:xfrm>
          <a:prstGeom prst="rect">
            <a:avLst/>
          </a:prstGeom>
        </p:spPr>
      </p:pic>
    </p:spTree>
    <p:extLst>
      <p:ext uri="{BB962C8B-B14F-4D97-AF65-F5344CB8AC3E}">
        <p14:creationId xmlns:p14="http://schemas.microsoft.com/office/powerpoint/2010/main" val="25782239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3" presetClass="emph" presetSubtype="2" fill="hold" nodeType="withEffect">
                                  <p:stCondLst>
                                    <p:cond delay="0"/>
                                  </p:stCondLst>
                                  <p:childTnLst>
                                    <p:animClr clrSpc="rgb" dir="cw">
                                      <p:cBhvr override="childStyle">
                                        <p:cTn id="19" dur="500" fill="hold"/>
                                        <p:tgtEl>
                                          <p:spTgt spid="3">
                                            <p:txEl>
                                              <p:pRg st="1" end="1"/>
                                            </p:txEl>
                                          </p:spTgt>
                                        </p:tgtEl>
                                        <p:attrNameLst>
                                          <p:attrName>style.color</p:attrName>
                                        </p:attrNameLst>
                                      </p:cBhvr>
                                      <p:to>
                                        <a:schemeClr val="accent2"/>
                                      </p:to>
                                    </p:animClr>
                                  </p:childTnLst>
                                </p:cTn>
                              </p:par>
                              <p:par>
                                <p:cTn id="20" presetID="9" presetClass="emph" presetSubtype="0" nodeType="withEffect">
                                  <p:stCondLst>
                                    <p:cond delay="0"/>
                                  </p:stCondLst>
                                  <p:childTnLst>
                                    <p:set>
                                      <p:cBhvr>
                                        <p:cTn id="21" dur="indefinite"/>
                                        <p:tgtEl>
                                          <p:spTgt spid="5"/>
                                        </p:tgtEl>
                                        <p:attrNameLst>
                                          <p:attrName>style.opacity</p:attrName>
                                        </p:attrNameLst>
                                      </p:cBhvr>
                                      <p:to>
                                        <p:strVal val="0.5"/>
                                      </p:to>
                                    </p:set>
                                    <p:animEffect filter="image" prLst="opacity: 0.5">
                                      <p:cBhvr rctx="IE">
                                        <p:cTn id="22" dur="indefinite"/>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par>
                                <p:cTn id="33" presetID="3" presetClass="emph" presetSubtype="2" fill="hold" nodeType="withEffect">
                                  <p:stCondLst>
                                    <p:cond delay="0"/>
                                  </p:stCondLst>
                                  <p:childTnLst>
                                    <p:animClr clrSpc="rgb" dir="cw">
                                      <p:cBhvr override="childStyle">
                                        <p:cTn id="34" dur="500" fill="hold"/>
                                        <p:tgtEl>
                                          <p:spTgt spid="3">
                                            <p:txEl>
                                              <p:pRg st="2" end="2"/>
                                            </p:txEl>
                                          </p:spTgt>
                                        </p:tgtEl>
                                        <p:attrNameLst>
                                          <p:attrName>style.color</p:attrName>
                                        </p:attrNameLst>
                                      </p:cBhvr>
                                      <p:to>
                                        <a:schemeClr val="accent2"/>
                                      </p:to>
                                    </p:animClr>
                                  </p:childTnLst>
                                </p:cTn>
                              </p:par>
                              <p:par>
                                <p:cTn id="35" presetID="9" presetClass="emph" presetSubtype="0" nodeType="withEffect">
                                  <p:stCondLst>
                                    <p:cond delay="0"/>
                                  </p:stCondLst>
                                  <p:childTnLst>
                                    <p:set>
                                      <p:cBhvr>
                                        <p:cTn id="36" dur="indefinite"/>
                                        <p:tgtEl>
                                          <p:spTgt spid="6"/>
                                        </p:tgtEl>
                                        <p:attrNameLst>
                                          <p:attrName>style.opacity</p:attrName>
                                        </p:attrNameLst>
                                      </p:cBhvr>
                                      <p:to>
                                        <p:strVal val="0.5"/>
                                      </p:to>
                                    </p:set>
                                    <p:animEffect filter="image" prLst="opacity: 0.5">
                                      <p:cBhvr rctx="IE">
                                        <p:cTn id="37" dur="indefinite"/>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3.8|33.4|7.7|56.6"/>
</p:tagLst>
</file>

<file path=ppt/tags/tag10.xml><?xml version="1.0" encoding="utf-8"?>
<p:tagLst xmlns:a="http://schemas.openxmlformats.org/drawingml/2006/main" xmlns:r="http://schemas.openxmlformats.org/officeDocument/2006/relationships" xmlns:p="http://schemas.openxmlformats.org/presentationml/2006/main">
  <p:tag name="TIMING" val="|24.5|13.5|5.1"/>
</p:tagLst>
</file>

<file path=ppt/tags/tag11.xml><?xml version="1.0" encoding="utf-8"?>
<p:tagLst xmlns:a="http://schemas.openxmlformats.org/drawingml/2006/main" xmlns:r="http://schemas.openxmlformats.org/officeDocument/2006/relationships" xmlns:p="http://schemas.openxmlformats.org/presentationml/2006/main">
  <p:tag name="TIMING" val="|56.3|21.7|21|33.7|20.3"/>
</p:tagLst>
</file>

<file path=ppt/tags/tag12.xml><?xml version="1.0" encoding="utf-8"?>
<p:tagLst xmlns:a="http://schemas.openxmlformats.org/drawingml/2006/main" xmlns:r="http://schemas.openxmlformats.org/officeDocument/2006/relationships" xmlns:p="http://schemas.openxmlformats.org/presentationml/2006/main">
  <p:tag name="TIMING" val="|17.7|13.4"/>
</p:tagLst>
</file>

<file path=ppt/tags/tag13.xml><?xml version="1.0" encoding="utf-8"?>
<p:tagLst xmlns:a="http://schemas.openxmlformats.org/drawingml/2006/main" xmlns:r="http://schemas.openxmlformats.org/officeDocument/2006/relationships" xmlns:p="http://schemas.openxmlformats.org/presentationml/2006/main">
  <p:tag name="TIMING" val="|11.2|5.1|4.3"/>
</p:tagLst>
</file>

<file path=ppt/tags/tag14.xml><?xml version="1.0" encoding="utf-8"?>
<p:tagLst xmlns:a="http://schemas.openxmlformats.org/drawingml/2006/main" xmlns:r="http://schemas.openxmlformats.org/officeDocument/2006/relationships" xmlns:p="http://schemas.openxmlformats.org/presentationml/2006/main">
  <p:tag name="TIMING" val="|41.8|3.7|3.7|1.4"/>
</p:tagLst>
</file>

<file path=ppt/tags/tag15.xml><?xml version="1.0" encoding="utf-8"?>
<p:tagLst xmlns:a="http://schemas.openxmlformats.org/drawingml/2006/main" xmlns:r="http://schemas.openxmlformats.org/officeDocument/2006/relationships" xmlns:p="http://schemas.openxmlformats.org/presentationml/2006/main">
  <p:tag name="TIMING" val="|28.1"/>
</p:tagLst>
</file>

<file path=ppt/tags/tag16.xml><?xml version="1.0" encoding="utf-8"?>
<p:tagLst xmlns:a="http://schemas.openxmlformats.org/drawingml/2006/main" xmlns:r="http://schemas.openxmlformats.org/officeDocument/2006/relationships" xmlns:p="http://schemas.openxmlformats.org/presentationml/2006/main">
  <p:tag name="TIMING" val="|39.5|6.4"/>
</p:tagLst>
</file>

<file path=ppt/tags/tag17.xml><?xml version="1.0" encoding="utf-8"?>
<p:tagLst xmlns:a="http://schemas.openxmlformats.org/drawingml/2006/main" xmlns:r="http://schemas.openxmlformats.org/officeDocument/2006/relationships" xmlns:p="http://schemas.openxmlformats.org/presentationml/2006/main">
  <p:tag name="TIMING" val="|23.9"/>
</p:tagLst>
</file>

<file path=ppt/tags/tag2.xml><?xml version="1.0" encoding="utf-8"?>
<p:tagLst xmlns:a="http://schemas.openxmlformats.org/drawingml/2006/main" xmlns:r="http://schemas.openxmlformats.org/officeDocument/2006/relationships" xmlns:p="http://schemas.openxmlformats.org/presentationml/2006/main">
  <p:tag name="TIMING" val="|1.5|42.9|8.7|27.4|8.1"/>
</p:tagLst>
</file>

<file path=ppt/tags/tag3.xml><?xml version="1.0" encoding="utf-8"?>
<p:tagLst xmlns:a="http://schemas.openxmlformats.org/drawingml/2006/main" xmlns:r="http://schemas.openxmlformats.org/officeDocument/2006/relationships" xmlns:p="http://schemas.openxmlformats.org/presentationml/2006/main">
  <p:tag name="TIMING" val="|7.1|6.3|32.5"/>
</p:tagLst>
</file>

<file path=ppt/tags/tag4.xml><?xml version="1.0" encoding="utf-8"?>
<p:tagLst xmlns:a="http://schemas.openxmlformats.org/drawingml/2006/main" xmlns:r="http://schemas.openxmlformats.org/officeDocument/2006/relationships" xmlns:p="http://schemas.openxmlformats.org/presentationml/2006/main">
  <p:tag name="TIMING" val="|1.4|0.4|0.5|19.9"/>
</p:tagLst>
</file>

<file path=ppt/tags/tag5.xml><?xml version="1.0" encoding="utf-8"?>
<p:tagLst xmlns:a="http://schemas.openxmlformats.org/drawingml/2006/main" xmlns:r="http://schemas.openxmlformats.org/officeDocument/2006/relationships" xmlns:p="http://schemas.openxmlformats.org/presentationml/2006/main">
  <p:tag name="TIMING" val="|13.1|6.2|2.1"/>
</p:tagLst>
</file>

<file path=ppt/tags/tag6.xml><?xml version="1.0" encoding="utf-8"?>
<p:tagLst xmlns:a="http://schemas.openxmlformats.org/drawingml/2006/main" xmlns:r="http://schemas.openxmlformats.org/officeDocument/2006/relationships" xmlns:p="http://schemas.openxmlformats.org/presentationml/2006/main">
  <p:tag name="TIMING" val="|5.8|6.5|15.7"/>
</p:tagLst>
</file>

<file path=ppt/tags/tag7.xml><?xml version="1.0" encoding="utf-8"?>
<p:tagLst xmlns:a="http://schemas.openxmlformats.org/drawingml/2006/main" xmlns:r="http://schemas.openxmlformats.org/officeDocument/2006/relationships" xmlns:p="http://schemas.openxmlformats.org/presentationml/2006/main">
  <p:tag name="TIMING" val="|1.2|2.1"/>
</p:tagLst>
</file>

<file path=ppt/tags/tag8.xml><?xml version="1.0" encoding="utf-8"?>
<p:tagLst xmlns:a="http://schemas.openxmlformats.org/drawingml/2006/main" xmlns:r="http://schemas.openxmlformats.org/officeDocument/2006/relationships" xmlns:p="http://schemas.openxmlformats.org/presentationml/2006/main">
  <p:tag name="TIMING" val="|0.9|1.5"/>
</p:tagLst>
</file>

<file path=ppt/tags/tag9.xml><?xml version="1.0" encoding="utf-8"?>
<p:tagLst xmlns:a="http://schemas.openxmlformats.org/drawingml/2006/main" xmlns:r="http://schemas.openxmlformats.org/officeDocument/2006/relationships" xmlns:p="http://schemas.openxmlformats.org/presentationml/2006/main">
  <p:tag name="TIMING" val="|0.7|1.5"/>
</p:tagLst>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3247</TotalTime>
  <Words>7267</Words>
  <Application>Microsoft Office PowerPoint</Application>
  <PresentationFormat>On-screen Show (4:3)</PresentationFormat>
  <Paragraphs>530</Paragraphs>
  <Slides>58</Slides>
  <Notes>47</Notes>
  <HiddenSlides>4</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7" baseType="lpstr">
      <vt:lpstr>Arial</vt:lpstr>
      <vt:lpstr>Arial Narrow</vt:lpstr>
      <vt:lpstr>Calibri</vt:lpstr>
      <vt:lpstr>Minion Pro</vt:lpstr>
      <vt:lpstr>Montserrat</vt:lpstr>
      <vt:lpstr>Source Serif Pro</vt:lpstr>
      <vt:lpstr>Times New Roman</vt:lpstr>
      <vt:lpstr>ksu_22_4x3</vt:lpstr>
      <vt:lpstr>Visio</vt:lpstr>
      <vt:lpstr>IT 3123 Hardware and Software Concepts</vt:lpstr>
      <vt:lpstr>About These Videos</vt:lpstr>
      <vt:lpstr>“Instructor of Record”</vt:lpstr>
      <vt:lpstr>Class Policies Removed</vt:lpstr>
      <vt:lpstr>Class Policies Removed</vt:lpstr>
      <vt:lpstr>What You Will Learn</vt:lpstr>
      <vt:lpstr>Why this Course is Important1</vt:lpstr>
      <vt:lpstr>Why this Course is Important2</vt:lpstr>
      <vt:lpstr>Why this Course is Important3</vt:lpstr>
      <vt:lpstr>Syllabus</vt:lpstr>
      <vt:lpstr>Textbook</vt:lpstr>
      <vt:lpstr>Textbook, Slides, and Lectures</vt:lpstr>
      <vt:lpstr>Expectations of  University Students</vt:lpstr>
      <vt:lpstr>A Student Rating</vt:lpstr>
      <vt:lpstr>How To Succeed in this Class</vt:lpstr>
      <vt:lpstr>Keeping Track of Due Dates</vt:lpstr>
      <vt:lpstr>Objectives</vt:lpstr>
      <vt:lpstr>Goal: Mastery of the Material</vt:lpstr>
      <vt:lpstr>When People Submit Homework</vt:lpstr>
      <vt:lpstr>More About the Homework</vt:lpstr>
      <vt:lpstr>Still More about Homework</vt:lpstr>
      <vt:lpstr>Quizzes</vt:lpstr>
      <vt:lpstr>About Note Taking and Studying</vt:lpstr>
      <vt:lpstr>More About  Note Taking and Studying</vt:lpstr>
      <vt:lpstr>Lecture Slides and Recordings</vt:lpstr>
      <vt:lpstr>Let’s Get Started…</vt:lpstr>
      <vt:lpstr>Mental Model of a Car</vt:lpstr>
      <vt:lpstr>How Much Detail?</vt:lpstr>
      <vt:lpstr>Mental Models of a Computer</vt:lpstr>
      <vt:lpstr>Learning About Technology</vt:lpstr>
      <vt:lpstr>Who Can Benefit?  (Why You Care!)</vt:lpstr>
      <vt:lpstr>Who Can Benefit?</vt:lpstr>
      <vt:lpstr>Who Else Can Benefit?</vt:lpstr>
      <vt:lpstr>Abstraction</vt:lpstr>
      <vt:lpstr>One Model of Computing</vt:lpstr>
      <vt:lpstr>Another Model</vt:lpstr>
      <vt:lpstr>How are these alike?  Different?</vt:lpstr>
      <vt:lpstr>Abstraction Mechanisms</vt:lpstr>
      <vt:lpstr>Decomposition</vt:lpstr>
      <vt:lpstr>More Examples of Abstraction</vt:lpstr>
      <vt:lpstr>Abstraction</vt:lpstr>
      <vt:lpstr>Four Bit Ripple-Carry Adder</vt:lpstr>
      <vt:lpstr>Computing in the 21st Century</vt:lpstr>
      <vt:lpstr>Computer Components</vt:lpstr>
      <vt:lpstr>Computer Systems</vt:lpstr>
      <vt:lpstr>Computer Systems</vt:lpstr>
      <vt:lpstr>“Virtual” Components</vt:lpstr>
      <vt:lpstr>The Virtual Machine Concept</vt:lpstr>
      <vt:lpstr>Languages, Levels, Virtual Machines</vt:lpstr>
      <vt:lpstr>The von Neumann Architecture</vt:lpstr>
      <vt:lpstr>The Arithmetic Logic Unit (ALU)</vt:lpstr>
      <vt:lpstr>The Control Unit</vt:lpstr>
      <vt:lpstr>Registers</vt:lpstr>
      <vt:lpstr>The Interface Unit</vt:lpstr>
      <vt:lpstr>Memory</vt:lpstr>
      <vt:lpstr>The Stored Program Concept</vt:lpstr>
      <vt:lpstr>An Interesting Book</vt:lpstr>
      <vt:lpstr>Questions</vt:lpstr>
    </vt:vector>
  </TitlesOfParts>
  <Company>DRHS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Bob Brown</dc:creator>
  <cp:lastModifiedBy>Bob Brown</cp:lastModifiedBy>
  <cp:revision>194</cp:revision>
  <dcterms:created xsi:type="dcterms:W3CDTF">2005-01-10T16:59:34Z</dcterms:created>
  <dcterms:modified xsi:type="dcterms:W3CDTF">2024-08-16T15:03:56Z</dcterms:modified>
</cp:coreProperties>
</file>